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836658068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cbdf8b5e7417f"/>
  </p:sldMasterIdLst>
  <p:sldIdLst>
    <p:sldId xmlns:r="http://schemas.openxmlformats.org/officeDocument/2006/relationships" id="256" r:id="R43e49ea3c82b4b66"/>
    <p:sldId xmlns:r="http://schemas.openxmlformats.org/officeDocument/2006/relationships" id="257" r:id="R9acbe2ff0ac14e2a"/>
    <p:sldId xmlns:r="http://schemas.openxmlformats.org/officeDocument/2006/relationships" id="258" r:id="R1be352fa4b34477f"/>
    <p:sldId xmlns:r="http://schemas.openxmlformats.org/officeDocument/2006/relationships" id="259" r:id="Rdc3dea69bf9543cc"/>
    <p:sldId xmlns:r="http://schemas.openxmlformats.org/officeDocument/2006/relationships" id="260" r:id="Re714715173bc4944"/>
    <p:sldId xmlns:r="http://schemas.openxmlformats.org/officeDocument/2006/relationships" id="261" r:id="R1189946850894269"/>
    <p:sldId xmlns:r="http://schemas.openxmlformats.org/officeDocument/2006/relationships" id="262" r:id="R661e63aac3f1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cbdf8b5e7417f" /><Relationship Type="http://schemas.openxmlformats.org/officeDocument/2006/relationships/slide" Target="/ppt/slides/slide1.xml" Id="R43e49ea3c82b4b66" /><Relationship Type="http://schemas.openxmlformats.org/officeDocument/2006/relationships/slide" Target="/ppt/slides/slide2.xml" Id="R9acbe2ff0ac14e2a" /><Relationship Type="http://schemas.openxmlformats.org/officeDocument/2006/relationships/slide" Target="/ppt/slides/slide3.xml" Id="R1be352fa4b34477f" /><Relationship Type="http://schemas.openxmlformats.org/officeDocument/2006/relationships/slide" Target="/ppt/slides/slide4.xml" Id="Rdc3dea69bf9543cc" /><Relationship Type="http://schemas.openxmlformats.org/officeDocument/2006/relationships/slide" Target="/ppt/slides/slide5.xml" Id="Re714715173bc4944" /><Relationship Type="http://schemas.openxmlformats.org/officeDocument/2006/relationships/slide" Target="/ppt/slides/slide6.xml" Id="R1189946850894269" /><Relationship Type="http://schemas.openxmlformats.org/officeDocument/2006/relationships/slide" Target="/ppt/slides/slide7.xml" Id="R661e63aac3f1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d974e616c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b14dac2c144db" /><Relationship Type="http://schemas.openxmlformats.org/officeDocument/2006/relationships/theme" Target="/ppt/slideMasters/theme/theme1.xml" Id="R16ba5c6a9866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b14dac2c1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e252919a7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a28fbe3a1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678c43c5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5d28f2ebe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025655da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d1ebc610a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b3f8b84fa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