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ca86fa040842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124ea8f54f4732"/>
  </p:sldMasterIdLst>
  <p:sldIdLst>
    <p:sldId xmlns:r="http://schemas.openxmlformats.org/officeDocument/2006/relationships" id="256" r:id="R58d0b1cdf370466b"/>
    <p:sldId xmlns:r="http://schemas.openxmlformats.org/officeDocument/2006/relationships" id="257" r:id="R064b5e584cb3466c"/>
    <p:sldId xmlns:r="http://schemas.openxmlformats.org/officeDocument/2006/relationships" id="258" r:id="R572f9f9b9f0a4dd2"/>
    <p:sldId xmlns:r="http://schemas.openxmlformats.org/officeDocument/2006/relationships" id="259" r:id="Rba058206a26a4665"/>
    <p:sldId xmlns:r="http://schemas.openxmlformats.org/officeDocument/2006/relationships" id="260" r:id="R0045c79090454a23"/>
    <p:sldId xmlns:r="http://schemas.openxmlformats.org/officeDocument/2006/relationships" id="261" r:id="R1d9ae755cbf14348"/>
    <p:sldId xmlns:r="http://schemas.openxmlformats.org/officeDocument/2006/relationships" id="262" r:id="R69dbec78014a4a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124ea8f54f4732" /><Relationship Type="http://schemas.openxmlformats.org/officeDocument/2006/relationships/slide" Target="/ppt/slides/slide1.xml" Id="R58d0b1cdf370466b" /><Relationship Type="http://schemas.openxmlformats.org/officeDocument/2006/relationships/slide" Target="/ppt/slides/slide2.xml" Id="R064b5e584cb3466c" /><Relationship Type="http://schemas.openxmlformats.org/officeDocument/2006/relationships/slide" Target="/ppt/slides/slide3.xml" Id="R572f9f9b9f0a4dd2" /><Relationship Type="http://schemas.openxmlformats.org/officeDocument/2006/relationships/slide" Target="/ppt/slides/slide4.xml" Id="Rba058206a26a4665" /><Relationship Type="http://schemas.openxmlformats.org/officeDocument/2006/relationships/slide" Target="/ppt/slides/slide5.xml" Id="R0045c79090454a23" /><Relationship Type="http://schemas.openxmlformats.org/officeDocument/2006/relationships/slide" Target="/ppt/slides/slide6.xml" Id="R1d9ae755cbf14348" /><Relationship Type="http://schemas.openxmlformats.org/officeDocument/2006/relationships/slide" Target="/ppt/slides/slide7.xml" Id="R69dbec78014a4a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9a20decb504e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2e5c4e1ac4870" /><Relationship Type="http://schemas.openxmlformats.org/officeDocument/2006/relationships/theme" Target="/ppt/slideMasters/theme/theme1.xml" Id="Rf081e015feca46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92e5c4e1ac48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8ebd2a9f440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b94a12a6147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e1df174e944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e95d33eab49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60f8d7ad614c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7d6aaf7b140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c0a9e082b4e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ELJE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ELJE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ELJE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ELJE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ELJE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ELJE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−1 532 376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12 786 602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85 276 421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120 749 366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ELJE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JENSITO AS  –  69,2 %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DAG-NY AS  –  30,8 %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ELJE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kjell@as-elje.no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930 507 075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ELJE</a:t>
            </a:r>
          </a:p>
        </p:txBody>
      </p:sp>
    </p:spTree>
  </p:cSld>
  <p:clrMapOvr>
    <a:masterClrMapping xmlns:a="http://schemas.openxmlformats.org/drawingml/2006/main"/>
  </p:clrMapOvr>
</p:sld>
</file>