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72f5cefb3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ebbd3beef48f3"/>
  </p:sldMasterIdLst>
  <p:sldIdLst>
    <p:sldId xmlns:r="http://schemas.openxmlformats.org/officeDocument/2006/relationships" id="256" r:id="R0d19c9c05c354cd7"/>
    <p:sldId xmlns:r="http://schemas.openxmlformats.org/officeDocument/2006/relationships" id="257" r:id="R6f2dbbd5af3a4bc0"/>
    <p:sldId xmlns:r="http://schemas.openxmlformats.org/officeDocument/2006/relationships" id="258" r:id="R4c5011f7fb4243a3"/>
    <p:sldId xmlns:r="http://schemas.openxmlformats.org/officeDocument/2006/relationships" id="259" r:id="R455098648c754373"/>
    <p:sldId xmlns:r="http://schemas.openxmlformats.org/officeDocument/2006/relationships" id="260" r:id="R549de84efec34923"/>
    <p:sldId xmlns:r="http://schemas.openxmlformats.org/officeDocument/2006/relationships" id="261" r:id="Rd658971e947b4b8f"/>
    <p:sldId xmlns:r="http://schemas.openxmlformats.org/officeDocument/2006/relationships" id="262" r:id="Ra7784e79424e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ebbd3beef48f3" /><Relationship Type="http://schemas.openxmlformats.org/officeDocument/2006/relationships/slide" Target="/ppt/slides/slide1.xml" Id="R0d19c9c05c354cd7" /><Relationship Type="http://schemas.openxmlformats.org/officeDocument/2006/relationships/slide" Target="/ppt/slides/slide2.xml" Id="R6f2dbbd5af3a4bc0" /><Relationship Type="http://schemas.openxmlformats.org/officeDocument/2006/relationships/slide" Target="/ppt/slides/slide3.xml" Id="R4c5011f7fb4243a3" /><Relationship Type="http://schemas.openxmlformats.org/officeDocument/2006/relationships/slide" Target="/ppt/slides/slide4.xml" Id="R455098648c754373" /><Relationship Type="http://schemas.openxmlformats.org/officeDocument/2006/relationships/slide" Target="/ppt/slides/slide5.xml" Id="R549de84efec34923" /><Relationship Type="http://schemas.openxmlformats.org/officeDocument/2006/relationships/slide" Target="/ppt/slides/slide6.xml" Id="Rd658971e947b4b8f" /><Relationship Type="http://schemas.openxmlformats.org/officeDocument/2006/relationships/slide" Target="/ppt/slides/slide7.xml" Id="Ra7784e79424e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0e7179249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4b0618bed4b1d" /><Relationship Type="http://schemas.openxmlformats.org/officeDocument/2006/relationships/theme" Target="/ppt/slideMasters/theme/theme1.xml" Id="R3e579ad80829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4b0618bed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83087a43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b9068416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1103da60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cccc9d81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4039370b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453554294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c8221e38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MARIE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Marie Svendsen, Nordbyjordet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