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2ab4d106774e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a03f436c9a4559"/>
  </p:sldMasterIdLst>
  <p:sldIdLst>
    <p:sldId xmlns:r="http://schemas.openxmlformats.org/officeDocument/2006/relationships" id="256" r:id="Rae39cf79b847484b"/>
    <p:sldId xmlns:r="http://schemas.openxmlformats.org/officeDocument/2006/relationships" id="257" r:id="Rab3eb2ca841c4a5b"/>
    <p:sldId xmlns:r="http://schemas.openxmlformats.org/officeDocument/2006/relationships" id="258" r:id="R6ad700adaa7145c8"/>
    <p:sldId xmlns:r="http://schemas.openxmlformats.org/officeDocument/2006/relationships" id="259" r:id="R463e68f673194931"/>
    <p:sldId xmlns:r="http://schemas.openxmlformats.org/officeDocument/2006/relationships" id="260" r:id="R1aa00a27efe44fa0"/>
    <p:sldId xmlns:r="http://schemas.openxmlformats.org/officeDocument/2006/relationships" id="261" r:id="R5a79966761b4411a"/>
    <p:sldId xmlns:r="http://schemas.openxmlformats.org/officeDocument/2006/relationships" id="262" r:id="Re1af4e7037184b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03f436c9a4559" /><Relationship Type="http://schemas.openxmlformats.org/officeDocument/2006/relationships/slide" Target="/ppt/slides/slide1.xml" Id="Rae39cf79b847484b" /><Relationship Type="http://schemas.openxmlformats.org/officeDocument/2006/relationships/slide" Target="/ppt/slides/slide2.xml" Id="Rab3eb2ca841c4a5b" /><Relationship Type="http://schemas.openxmlformats.org/officeDocument/2006/relationships/slide" Target="/ppt/slides/slide3.xml" Id="R6ad700adaa7145c8" /><Relationship Type="http://schemas.openxmlformats.org/officeDocument/2006/relationships/slide" Target="/ppt/slides/slide4.xml" Id="R463e68f673194931" /><Relationship Type="http://schemas.openxmlformats.org/officeDocument/2006/relationships/slide" Target="/ppt/slides/slide5.xml" Id="R1aa00a27efe44fa0" /><Relationship Type="http://schemas.openxmlformats.org/officeDocument/2006/relationships/slide" Target="/ppt/slides/slide6.xml" Id="R5a79966761b4411a" /><Relationship Type="http://schemas.openxmlformats.org/officeDocument/2006/relationships/slide" Target="/ppt/slides/slide7.xml" Id="Re1af4e7037184b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6be8efac904f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29cf7bb8a4e91" /><Relationship Type="http://schemas.openxmlformats.org/officeDocument/2006/relationships/theme" Target="/ppt/slideMasters/theme/theme1.xml" Id="R552e820e459249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329cf7bb8a4e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e9bdb88ce42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25316e5e348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6691221cf4b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016c3298947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196003ede41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92454e12949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fbcb303e542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HOGNE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 HOLDING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BENTZEN MARIUS HOGNE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KRISTINE WULFF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Solhøyveien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3084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marius@abcelektro.no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