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e84809518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c8c7719e84e3f"/>
  </p:sldMasterIdLst>
  <p:sldIdLst>
    <p:sldId xmlns:r="http://schemas.openxmlformats.org/officeDocument/2006/relationships" id="256" r:id="R74428e6183c94369"/>
    <p:sldId xmlns:r="http://schemas.openxmlformats.org/officeDocument/2006/relationships" id="257" r:id="R4551ae2162f84774"/>
    <p:sldId xmlns:r="http://schemas.openxmlformats.org/officeDocument/2006/relationships" id="258" r:id="R3c28c69088df4a03"/>
    <p:sldId xmlns:r="http://schemas.openxmlformats.org/officeDocument/2006/relationships" id="259" r:id="R15b19e644af7406e"/>
    <p:sldId xmlns:r="http://schemas.openxmlformats.org/officeDocument/2006/relationships" id="260" r:id="R85dbd7cdf6d74020"/>
    <p:sldId xmlns:r="http://schemas.openxmlformats.org/officeDocument/2006/relationships" id="261" r:id="Red1792bc6e0e433b"/>
    <p:sldId xmlns:r="http://schemas.openxmlformats.org/officeDocument/2006/relationships" id="262" r:id="R35a9e802cd07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c8c7719e84e3f" /><Relationship Type="http://schemas.openxmlformats.org/officeDocument/2006/relationships/slide" Target="/ppt/slides/slide1.xml" Id="R74428e6183c94369" /><Relationship Type="http://schemas.openxmlformats.org/officeDocument/2006/relationships/slide" Target="/ppt/slides/slide2.xml" Id="R4551ae2162f84774" /><Relationship Type="http://schemas.openxmlformats.org/officeDocument/2006/relationships/slide" Target="/ppt/slides/slide3.xml" Id="R3c28c69088df4a03" /><Relationship Type="http://schemas.openxmlformats.org/officeDocument/2006/relationships/slide" Target="/ppt/slides/slide4.xml" Id="R15b19e644af7406e" /><Relationship Type="http://schemas.openxmlformats.org/officeDocument/2006/relationships/slide" Target="/ppt/slides/slide5.xml" Id="R85dbd7cdf6d74020" /><Relationship Type="http://schemas.openxmlformats.org/officeDocument/2006/relationships/slide" Target="/ppt/slides/slide6.xml" Id="Red1792bc6e0e433b" /><Relationship Type="http://schemas.openxmlformats.org/officeDocument/2006/relationships/slide" Target="/ppt/slides/slide7.xml" Id="R35a9e802cd07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be1112164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fbd5c5c994e4e" /><Relationship Type="http://schemas.openxmlformats.org/officeDocument/2006/relationships/theme" Target="/ppt/slideMasters/theme/theme1.xml" Id="Ref48705cfe3f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fbd5c5c99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7032423d2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8fedbc4fb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c252d7e8c48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6eefee1f5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c4500adbc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306fbb88143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135128e00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