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8f73783fc9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dfb48ed374a84"/>
  </p:sldMasterIdLst>
  <p:sldIdLst>
    <p:sldId xmlns:r="http://schemas.openxmlformats.org/officeDocument/2006/relationships" id="256" r:id="R2959906189ac4c62"/>
    <p:sldId xmlns:r="http://schemas.openxmlformats.org/officeDocument/2006/relationships" id="257" r:id="R09dbc447fb154851"/>
    <p:sldId xmlns:r="http://schemas.openxmlformats.org/officeDocument/2006/relationships" id="258" r:id="R6692b96123e6497f"/>
    <p:sldId xmlns:r="http://schemas.openxmlformats.org/officeDocument/2006/relationships" id="259" r:id="R2c19999b3e204e19"/>
    <p:sldId xmlns:r="http://schemas.openxmlformats.org/officeDocument/2006/relationships" id="260" r:id="Rbc1b01b281134fae"/>
    <p:sldId xmlns:r="http://schemas.openxmlformats.org/officeDocument/2006/relationships" id="261" r:id="R1c301866a98041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dfb48ed374a84" /><Relationship Type="http://schemas.openxmlformats.org/officeDocument/2006/relationships/slide" Target="/ppt/slides/slide1.xml" Id="R2959906189ac4c62" /><Relationship Type="http://schemas.openxmlformats.org/officeDocument/2006/relationships/slide" Target="/ppt/slides/slide2.xml" Id="R09dbc447fb154851" /><Relationship Type="http://schemas.openxmlformats.org/officeDocument/2006/relationships/slide" Target="/ppt/slides/slide3.xml" Id="R6692b96123e6497f" /><Relationship Type="http://schemas.openxmlformats.org/officeDocument/2006/relationships/slide" Target="/ppt/slides/slide4.xml" Id="R2c19999b3e204e19" /><Relationship Type="http://schemas.openxmlformats.org/officeDocument/2006/relationships/slide" Target="/ppt/slides/slide5.xml" Id="Rbc1b01b281134fae" /><Relationship Type="http://schemas.openxmlformats.org/officeDocument/2006/relationships/slide" Target="/ppt/slides/slide6.xml" Id="R1c301866a98041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4f86fcbdd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5c098fe0c42c8" /><Relationship Type="http://schemas.openxmlformats.org/officeDocument/2006/relationships/theme" Target="/ppt/slideMasters/theme/theme1.xml" Id="R59771fd8febc41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5c098fe0c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c07f0b4545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37f2cf8114e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e6000488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03d756a6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15a00acba40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d478b9ab64d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