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3482fd25d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c5d1b6c0146a1"/>
  </p:sldMasterIdLst>
  <p:sldIdLst>
    <p:sldId xmlns:r="http://schemas.openxmlformats.org/officeDocument/2006/relationships" id="256" r:id="R09c79e5b3cac4eec"/>
    <p:sldId xmlns:r="http://schemas.openxmlformats.org/officeDocument/2006/relationships" id="257" r:id="R878e8acefc75458c"/>
    <p:sldId xmlns:r="http://schemas.openxmlformats.org/officeDocument/2006/relationships" id="258" r:id="R35adb5117bdd42ed"/>
    <p:sldId xmlns:r="http://schemas.openxmlformats.org/officeDocument/2006/relationships" id="259" r:id="R2440819b036142a9"/>
    <p:sldId xmlns:r="http://schemas.openxmlformats.org/officeDocument/2006/relationships" id="260" r:id="Ra8618a4ce27e41ee"/>
    <p:sldId xmlns:r="http://schemas.openxmlformats.org/officeDocument/2006/relationships" id="261" r:id="Reacfe2a9ab7e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c5d1b6c0146a1" /><Relationship Type="http://schemas.openxmlformats.org/officeDocument/2006/relationships/slide" Target="/ppt/slides/slide1.xml" Id="R09c79e5b3cac4eec" /><Relationship Type="http://schemas.openxmlformats.org/officeDocument/2006/relationships/slide" Target="/ppt/slides/slide2.xml" Id="R878e8acefc75458c" /><Relationship Type="http://schemas.openxmlformats.org/officeDocument/2006/relationships/slide" Target="/ppt/slides/slide3.xml" Id="R35adb5117bdd42ed" /><Relationship Type="http://schemas.openxmlformats.org/officeDocument/2006/relationships/slide" Target="/ppt/slides/slide4.xml" Id="R2440819b036142a9" /><Relationship Type="http://schemas.openxmlformats.org/officeDocument/2006/relationships/slide" Target="/ppt/slides/slide5.xml" Id="Ra8618a4ce27e41ee" /><Relationship Type="http://schemas.openxmlformats.org/officeDocument/2006/relationships/slide" Target="/ppt/slides/slide6.xml" Id="Reacfe2a9ab7e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c7e605ef0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37e9379d48e8" /><Relationship Type="http://schemas.openxmlformats.org/officeDocument/2006/relationships/theme" Target="/ppt/slideMasters/theme/theme1.xml" Id="Rc980e6f78a3c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437e9379d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e9f88f29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cec70cc6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c0ee8432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eab17769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9bd45acc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8bbec70b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