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ca6248e1ea49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acc973f5424bb7"/>
  </p:sldMasterIdLst>
  <p:sldIdLst>
    <p:sldId xmlns:r="http://schemas.openxmlformats.org/officeDocument/2006/relationships" id="256" r:id="R9bb1adf8345f411b"/>
    <p:sldId xmlns:r="http://schemas.openxmlformats.org/officeDocument/2006/relationships" id="257" r:id="R777a3a37acb14c86"/>
    <p:sldId xmlns:r="http://schemas.openxmlformats.org/officeDocument/2006/relationships" id="258" r:id="R6136d0095b984a8d"/>
    <p:sldId xmlns:r="http://schemas.openxmlformats.org/officeDocument/2006/relationships" id="259" r:id="Rff3ceaa29aec4124"/>
    <p:sldId xmlns:r="http://schemas.openxmlformats.org/officeDocument/2006/relationships" id="260" r:id="R6cc3fbdc77244298"/>
    <p:sldId xmlns:r="http://schemas.openxmlformats.org/officeDocument/2006/relationships" id="261" r:id="R0370a8caae2747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acc973f5424bb7" /><Relationship Type="http://schemas.openxmlformats.org/officeDocument/2006/relationships/slide" Target="/ppt/slides/slide1.xml" Id="R9bb1adf8345f411b" /><Relationship Type="http://schemas.openxmlformats.org/officeDocument/2006/relationships/slide" Target="/ppt/slides/slide2.xml" Id="R777a3a37acb14c86" /><Relationship Type="http://schemas.openxmlformats.org/officeDocument/2006/relationships/slide" Target="/ppt/slides/slide3.xml" Id="R6136d0095b984a8d" /><Relationship Type="http://schemas.openxmlformats.org/officeDocument/2006/relationships/slide" Target="/ppt/slides/slide4.xml" Id="Rff3ceaa29aec4124" /><Relationship Type="http://schemas.openxmlformats.org/officeDocument/2006/relationships/slide" Target="/ppt/slides/slide5.xml" Id="R6cc3fbdc77244298" /><Relationship Type="http://schemas.openxmlformats.org/officeDocument/2006/relationships/slide" Target="/ppt/slides/slide6.xml" Id="R0370a8caae2747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8f532252314a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e38e0bf61477e" /><Relationship Type="http://schemas.openxmlformats.org/officeDocument/2006/relationships/theme" Target="/ppt/slideMasters/theme/theme1.xml" Id="R9f2461471cc444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8e38e0bf6147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e2a71ff7b43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386dc3daf47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c7c37b79c47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258d527474c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be2cf512f48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3d51f2ed94f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 &amp; LUNDAL REVISJONSSELSKAP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Tordenskiolds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930 443 069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