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eb7d592f3441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2a4128347449d2"/>
  </p:sldMasterIdLst>
  <p:sldIdLst>
    <p:sldId xmlns:r="http://schemas.openxmlformats.org/officeDocument/2006/relationships" id="256" r:id="Rde28106436554048"/>
    <p:sldId xmlns:r="http://schemas.openxmlformats.org/officeDocument/2006/relationships" id="257" r:id="Reb356d363a0548a8"/>
    <p:sldId xmlns:r="http://schemas.openxmlformats.org/officeDocument/2006/relationships" id="258" r:id="R2271bc36b0334dd0"/>
    <p:sldId xmlns:r="http://schemas.openxmlformats.org/officeDocument/2006/relationships" id="259" r:id="Rd22e78038bbb44aa"/>
    <p:sldId xmlns:r="http://schemas.openxmlformats.org/officeDocument/2006/relationships" id="260" r:id="Rf8c26dca332e4686"/>
    <p:sldId xmlns:r="http://schemas.openxmlformats.org/officeDocument/2006/relationships" id="261" r:id="Re3e849e48c0e48be"/>
    <p:sldId xmlns:r="http://schemas.openxmlformats.org/officeDocument/2006/relationships" id="262" r:id="Rb815d5be17d843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2a4128347449d2" /><Relationship Type="http://schemas.openxmlformats.org/officeDocument/2006/relationships/slide" Target="/ppt/slides/slide1.xml" Id="Rde28106436554048" /><Relationship Type="http://schemas.openxmlformats.org/officeDocument/2006/relationships/slide" Target="/ppt/slides/slide2.xml" Id="Reb356d363a0548a8" /><Relationship Type="http://schemas.openxmlformats.org/officeDocument/2006/relationships/slide" Target="/ppt/slides/slide3.xml" Id="R2271bc36b0334dd0" /><Relationship Type="http://schemas.openxmlformats.org/officeDocument/2006/relationships/slide" Target="/ppt/slides/slide4.xml" Id="Rd22e78038bbb44aa" /><Relationship Type="http://schemas.openxmlformats.org/officeDocument/2006/relationships/slide" Target="/ppt/slides/slide5.xml" Id="Rf8c26dca332e4686" /><Relationship Type="http://schemas.openxmlformats.org/officeDocument/2006/relationships/slide" Target="/ppt/slides/slide6.xml" Id="Re3e849e48c0e48be" /><Relationship Type="http://schemas.openxmlformats.org/officeDocument/2006/relationships/slide" Target="/ppt/slides/slide7.xml" Id="Rb815d5be17d843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3cca602e1549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da653dc1994c38" /><Relationship Type="http://schemas.openxmlformats.org/officeDocument/2006/relationships/theme" Target="/ppt/slideMasters/theme/theme1.xml" Id="Rea4cff3043ba43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da653dc1994c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58c7deb95649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032896e1f44e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f26f0c409441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e6d7dcda5b45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7de4a5058a43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172884e5f140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01a303a59f48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KIKUT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KIKUT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KIKUT AS ble etablert [år] og holder til i Torød.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KIKUT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KIKUT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KIKUT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610 795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134 499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592 625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21 644 535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21 695 223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KIKUT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DANARI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EMLA AS  –  24,5 %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MILA AS  –  24,5 %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KIKUT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Strengsdalveien 133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3135 Torød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80 10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tor.lauritzen@jern.no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930 384 577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KIKUT AS</a:t>
            </a:r>
          </a:p>
        </p:txBody>
      </p:sp>
    </p:spTree>
  </p:cSld>
  <p:clrMapOvr>
    <a:masterClrMapping xmlns:a="http://schemas.openxmlformats.org/drawingml/2006/main"/>
  </p:clrMapOvr>
</p:sld>
</file>