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800093b68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19d926f634f64"/>
  </p:sldMasterIdLst>
  <p:sldIdLst>
    <p:sldId xmlns:r="http://schemas.openxmlformats.org/officeDocument/2006/relationships" id="256" r:id="R2e345e999923439c"/>
    <p:sldId xmlns:r="http://schemas.openxmlformats.org/officeDocument/2006/relationships" id="257" r:id="R6d917db370934a0e"/>
    <p:sldId xmlns:r="http://schemas.openxmlformats.org/officeDocument/2006/relationships" id="258" r:id="R45d2921b32204750"/>
    <p:sldId xmlns:r="http://schemas.openxmlformats.org/officeDocument/2006/relationships" id="259" r:id="R7d52c8655d904c97"/>
    <p:sldId xmlns:r="http://schemas.openxmlformats.org/officeDocument/2006/relationships" id="260" r:id="R043560f3fb294ca8"/>
    <p:sldId xmlns:r="http://schemas.openxmlformats.org/officeDocument/2006/relationships" id="261" r:id="Rc679c0e7348d490a"/>
    <p:sldId xmlns:r="http://schemas.openxmlformats.org/officeDocument/2006/relationships" id="262" r:id="Rc87a3533a40e4a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19d926f634f64" /><Relationship Type="http://schemas.openxmlformats.org/officeDocument/2006/relationships/slide" Target="/ppt/slides/slide1.xml" Id="R2e345e999923439c" /><Relationship Type="http://schemas.openxmlformats.org/officeDocument/2006/relationships/slide" Target="/ppt/slides/slide2.xml" Id="R6d917db370934a0e" /><Relationship Type="http://schemas.openxmlformats.org/officeDocument/2006/relationships/slide" Target="/ppt/slides/slide3.xml" Id="R45d2921b32204750" /><Relationship Type="http://schemas.openxmlformats.org/officeDocument/2006/relationships/slide" Target="/ppt/slides/slide4.xml" Id="R7d52c8655d904c97" /><Relationship Type="http://schemas.openxmlformats.org/officeDocument/2006/relationships/slide" Target="/ppt/slides/slide5.xml" Id="R043560f3fb294ca8" /><Relationship Type="http://schemas.openxmlformats.org/officeDocument/2006/relationships/slide" Target="/ppt/slides/slide6.xml" Id="Rc679c0e7348d490a" /><Relationship Type="http://schemas.openxmlformats.org/officeDocument/2006/relationships/slide" Target="/ppt/slides/slide7.xml" Id="Rc87a3533a40e4a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4321b5e924d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1a3c1bea54241" /><Relationship Type="http://schemas.openxmlformats.org/officeDocument/2006/relationships/theme" Target="/ppt/slideMasters/theme/theme1.xml" Id="R3444cb528c02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1a3c1bea5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fc657249d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59dc1e96d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3624bc59d46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6cdc5d0d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638f8cc81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ce0a30cee4d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eb1b9d049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SMITH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SMITH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1 656 024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GJERDING-SMITH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Gjerding-Smith, Sørliveien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