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d3601d5fc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42acb746545d2"/>
  </p:sldMasterIdLst>
  <p:sldIdLst>
    <p:sldId xmlns:r="http://schemas.openxmlformats.org/officeDocument/2006/relationships" id="256" r:id="R8832570297a0487d"/>
    <p:sldId xmlns:r="http://schemas.openxmlformats.org/officeDocument/2006/relationships" id="257" r:id="Rf452253a921e4261"/>
    <p:sldId xmlns:r="http://schemas.openxmlformats.org/officeDocument/2006/relationships" id="258" r:id="R7cb73132e32246a3"/>
    <p:sldId xmlns:r="http://schemas.openxmlformats.org/officeDocument/2006/relationships" id="259" r:id="R190dc22d87014d20"/>
    <p:sldId xmlns:r="http://schemas.openxmlformats.org/officeDocument/2006/relationships" id="260" r:id="R4506e72b9bab4e12"/>
    <p:sldId xmlns:r="http://schemas.openxmlformats.org/officeDocument/2006/relationships" id="261" r:id="Rb0be5b7fb7c8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42acb746545d2" /><Relationship Type="http://schemas.openxmlformats.org/officeDocument/2006/relationships/slide" Target="/ppt/slides/slide1.xml" Id="R8832570297a0487d" /><Relationship Type="http://schemas.openxmlformats.org/officeDocument/2006/relationships/slide" Target="/ppt/slides/slide2.xml" Id="Rf452253a921e4261" /><Relationship Type="http://schemas.openxmlformats.org/officeDocument/2006/relationships/slide" Target="/ppt/slides/slide3.xml" Id="R7cb73132e32246a3" /><Relationship Type="http://schemas.openxmlformats.org/officeDocument/2006/relationships/slide" Target="/ppt/slides/slide4.xml" Id="R190dc22d87014d20" /><Relationship Type="http://schemas.openxmlformats.org/officeDocument/2006/relationships/slide" Target="/ppt/slides/slide5.xml" Id="R4506e72b9bab4e12" /><Relationship Type="http://schemas.openxmlformats.org/officeDocument/2006/relationships/slide" Target="/ppt/slides/slide6.xml" Id="Rb0be5b7fb7c8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e9605c729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ec45c6d94368" /><Relationship Type="http://schemas.openxmlformats.org/officeDocument/2006/relationships/theme" Target="/ppt/slideMasters/theme/theme1.xml" Id="R847ab34db34d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7ec45c6d9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bdcaf772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b7e86b05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1411d5d4e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ef27ed8d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a46da756d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b36459d89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SMITH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Gjerding-Smith, Sørliveien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930 379 964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SMITH AS</a:t>
            </a:r>
          </a:p>
        </p:txBody>
      </p:sp>
    </p:spTree>
  </p:cSld>
  <p:clrMapOvr>
    <a:masterClrMapping xmlns:a="http://schemas.openxmlformats.org/drawingml/2006/main"/>
  </p:clrMapOvr>
</p:sld>
</file>