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aed285592644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2070b08c0b478b"/>
  </p:sldMasterIdLst>
  <p:sldIdLst>
    <p:sldId xmlns:r="http://schemas.openxmlformats.org/officeDocument/2006/relationships" id="256" r:id="Rf2e51f3bcec142ed"/>
    <p:sldId xmlns:r="http://schemas.openxmlformats.org/officeDocument/2006/relationships" id="257" r:id="Rcda3f4cd1c454920"/>
    <p:sldId xmlns:r="http://schemas.openxmlformats.org/officeDocument/2006/relationships" id="258" r:id="R6ecf3b556c0c45d1"/>
    <p:sldId xmlns:r="http://schemas.openxmlformats.org/officeDocument/2006/relationships" id="259" r:id="R536527702d374db9"/>
    <p:sldId xmlns:r="http://schemas.openxmlformats.org/officeDocument/2006/relationships" id="260" r:id="R8713faa4663b4d7d"/>
    <p:sldId xmlns:r="http://schemas.openxmlformats.org/officeDocument/2006/relationships" id="261" r:id="R08ebcf283b3f44f0"/>
    <p:sldId xmlns:r="http://schemas.openxmlformats.org/officeDocument/2006/relationships" id="262" r:id="Rb895f69dec334f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2070b08c0b478b" /><Relationship Type="http://schemas.openxmlformats.org/officeDocument/2006/relationships/slide" Target="/ppt/slides/slide1.xml" Id="Rf2e51f3bcec142ed" /><Relationship Type="http://schemas.openxmlformats.org/officeDocument/2006/relationships/slide" Target="/ppt/slides/slide2.xml" Id="Rcda3f4cd1c454920" /><Relationship Type="http://schemas.openxmlformats.org/officeDocument/2006/relationships/slide" Target="/ppt/slides/slide3.xml" Id="R6ecf3b556c0c45d1" /><Relationship Type="http://schemas.openxmlformats.org/officeDocument/2006/relationships/slide" Target="/ppt/slides/slide4.xml" Id="R536527702d374db9" /><Relationship Type="http://schemas.openxmlformats.org/officeDocument/2006/relationships/slide" Target="/ppt/slides/slide5.xml" Id="R8713faa4663b4d7d" /><Relationship Type="http://schemas.openxmlformats.org/officeDocument/2006/relationships/slide" Target="/ppt/slides/slide6.xml" Id="R08ebcf283b3f44f0" /><Relationship Type="http://schemas.openxmlformats.org/officeDocument/2006/relationships/slide" Target="/ppt/slides/slide7.xml" Id="Rb895f69dec334f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f449063f044f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2a9d8fb8d43cd" /><Relationship Type="http://schemas.openxmlformats.org/officeDocument/2006/relationships/theme" Target="/ppt/slideMasters/theme/theme1.xml" Id="R87ca526212c54e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d2a9d8fb8d43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0f46c803e45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20c403a3845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df5e2c6d642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0a705ee6242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72e79dd0140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ebdd56eb540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1e5bff98a46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LANCON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198 380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158 906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414 236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615 611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ATLE LANGEDAL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Rosenlundveien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5146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930 374 857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