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913db454804b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02e1d8b8ed46f0"/>
  </p:sldMasterIdLst>
  <p:sldIdLst>
    <p:sldId xmlns:r="http://schemas.openxmlformats.org/officeDocument/2006/relationships" id="256" r:id="Rd85337f5842446b3"/>
    <p:sldId xmlns:r="http://schemas.openxmlformats.org/officeDocument/2006/relationships" id="257" r:id="Rd40fcf4de50a44f2"/>
    <p:sldId xmlns:r="http://schemas.openxmlformats.org/officeDocument/2006/relationships" id="258" r:id="Ra0769fa1f6c044bd"/>
    <p:sldId xmlns:r="http://schemas.openxmlformats.org/officeDocument/2006/relationships" id="259" r:id="R8098517c0f68433d"/>
    <p:sldId xmlns:r="http://schemas.openxmlformats.org/officeDocument/2006/relationships" id="260" r:id="R8d53d272035241ce"/>
    <p:sldId xmlns:r="http://schemas.openxmlformats.org/officeDocument/2006/relationships" id="261" r:id="R10801c6e13584e07"/>
    <p:sldId xmlns:r="http://schemas.openxmlformats.org/officeDocument/2006/relationships" id="262" r:id="R93025850e9e343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02e1d8b8ed46f0" /><Relationship Type="http://schemas.openxmlformats.org/officeDocument/2006/relationships/slide" Target="/ppt/slides/slide1.xml" Id="Rd85337f5842446b3" /><Relationship Type="http://schemas.openxmlformats.org/officeDocument/2006/relationships/slide" Target="/ppt/slides/slide2.xml" Id="Rd40fcf4de50a44f2" /><Relationship Type="http://schemas.openxmlformats.org/officeDocument/2006/relationships/slide" Target="/ppt/slides/slide3.xml" Id="Ra0769fa1f6c044bd" /><Relationship Type="http://schemas.openxmlformats.org/officeDocument/2006/relationships/slide" Target="/ppt/slides/slide4.xml" Id="R8098517c0f68433d" /><Relationship Type="http://schemas.openxmlformats.org/officeDocument/2006/relationships/slide" Target="/ppt/slides/slide5.xml" Id="R8d53d272035241ce" /><Relationship Type="http://schemas.openxmlformats.org/officeDocument/2006/relationships/slide" Target="/ppt/slides/slide6.xml" Id="R10801c6e13584e07" /><Relationship Type="http://schemas.openxmlformats.org/officeDocument/2006/relationships/slide" Target="/ppt/slides/slide7.xml" Id="R93025850e9e343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595a53363447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052220052d406b" /><Relationship Type="http://schemas.openxmlformats.org/officeDocument/2006/relationships/theme" Target="/ppt/slideMasters/theme/theme1.xml" Id="R2b743a2bb1b143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052220052d40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f7928c3ab40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c6706331845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f3b92da014f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70381dfe640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3f65dda90d4c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ca3ce74ee4b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dbf9c2c64e48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INTELLI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INTELLI SERVICES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9 389 076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734 334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16 629 018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INTELLI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post@intelli.no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www.intelli.no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930 319 821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