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274fad6c7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99720611b4a0a"/>
  </p:sldMasterIdLst>
  <p:sldIdLst>
    <p:sldId xmlns:r="http://schemas.openxmlformats.org/officeDocument/2006/relationships" id="256" r:id="Rb6100b2158ea447b"/>
    <p:sldId xmlns:r="http://schemas.openxmlformats.org/officeDocument/2006/relationships" id="257" r:id="R901b0aecf3aa4bf6"/>
    <p:sldId xmlns:r="http://schemas.openxmlformats.org/officeDocument/2006/relationships" id="258" r:id="R7dd2b9cd70834752"/>
    <p:sldId xmlns:r="http://schemas.openxmlformats.org/officeDocument/2006/relationships" id="259" r:id="R1d87582951394344"/>
    <p:sldId xmlns:r="http://schemas.openxmlformats.org/officeDocument/2006/relationships" id="260" r:id="R5657cd485be84bfd"/>
    <p:sldId xmlns:r="http://schemas.openxmlformats.org/officeDocument/2006/relationships" id="261" r:id="R1d47332c3b924292"/>
    <p:sldId xmlns:r="http://schemas.openxmlformats.org/officeDocument/2006/relationships" id="262" r:id="Rfc89ec34c6a9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99720611b4a0a" /><Relationship Type="http://schemas.openxmlformats.org/officeDocument/2006/relationships/slide" Target="/ppt/slides/slide1.xml" Id="Rb6100b2158ea447b" /><Relationship Type="http://schemas.openxmlformats.org/officeDocument/2006/relationships/slide" Target="/ppt/slides/slide2.xml" Id="R901b0aecf3aa4bf6" /><Relationship Type="http://schemas.openxmlformats.org/officeDocument/2006/relationships/slide" Target="/ppt/slides/slide3.xml" Id="R7dd2b9cd70834752" /><Relationship Type="http://schemas.openxmlformats.org/officeDocument/2006/relationships/slide" Target="/ppt/slides/slide4.xml" Id="R1d87582951394344" /><Relationship Type="http://schemas.openxmlformats.org/officeDocument/2006/relationships/slide" Target="/ppt/slides/slide5.xml" Id="R5657cd485be84bfd" /><Relationship Type="http://schemas.openxmlformats.org/officeDocument/2006/relationships/slide" Target="/ppt/slides/slide6.xml" Id="R1d47332c3b924292" /><Relationship Type="http://schemas.openxmlformats.org/officeDocument/2006/relationships/slide" Target="/ppt/slides/slide7.xml" Id="Rfc89ec34c6a9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60fc23e15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d9272f5e4ecb" /><Relationship Type="http://schemas.openxmlformats.org/officeDocument/2006/relationships/theme" Target="/ppt/slideMasters/theme/theme1.xml" Id="R88807c0dfded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ad9272f5e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c86e867e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304c469e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b9e2ab925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76ee4a5f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d84293ea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a08e3bd8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70b97a933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AFS-HOLDING AS ble etablert [år] og holder til i Høyanger.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FLØLO SYSTAD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Thorborg Valsvik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6993 Høyanger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