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7fc7ecdb0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cb0036aff4211"/>
  </p:sldMasterIdLst>
  <p:sldIdLst>
    <p:sldId xmlns:r="http://schemas.openxmlformats.org/officeDocument/2006/relationships" id="256" r:id="Ra22d4786a43f4af0"/>
    <p:sldId xmlns:r="http://schemas.openxmlformats.org/officeDocument/2006/relationships" id="257" r:id="R1d0a067d211f463b"/>
    <p:sldId xmlns:r="http://schemas.openxmlformats.org/officeDocument/2006/relationships" id="258" r:id="R6d0494ea346a45df"/>
    <p:sldId xmlns:r="http://schemas.openxmlformats.org/officeDocument/2006/relationships" id="259" r:id="Rd071aa33a5274d26"/>
    <p:sldId xmlns:r="http://schemas.openxmlformats.org/officeDocument/2006/relationships" id="260" r:id="Rc09d5ed11c264f7f"/>
    <p:sldId xmlns:r="http://schemas.openxmlformats.org/officeDocument/2006/relationships" id="261" r:id="Racb2c789da39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cb0036aff4211" /><Relationship Type="http://schemas.openxmlformats.org/officeDocument/2006/relationships/slide" Target="/ppt/slides/slide1.xml" Id="Ra22d4786a43f4af0" /><Relationship Type="http://schemas.openxmlformats.org/officeDocument/2006/relationships/slide" Target="/ppt/slides/slide2.xml" Id="R1d0a067d211f463b" /><Relationship Type="http://schemas.openxmlformats.org/officeDocument/2006/relationships/slide" Target="/ppt/slides/slide3.xml" Id="R6d0494ea346a45df" /><Relationship Type="http://schemas.openxmlformats.org/officeDocument/2006/relationships/slide" Target="/ppt/slides/slide4.xml" Id="Rd071aa33a5274d26" /><Relationship Type="http://schemas.openxmlformats.org/officeDocument/2006/relationships/slide" Target="/ppt/slides/slide5.xml" Id="Rc09d5ed11c264f7f" /><Relationship Type="http://schemas.openxmlformats.org/officeDocument/2006/relationships/slide" Target="/ppt/slides/slide6.xml" Id="Racb2c789da39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eac6c37d5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1780c4ff4973" /><Relationship Type="http://schemas.openxmlformats.org/officeDocument/2006/relationships/theme" Target="/ppt/slideMasters/theme/theme1.xml" Id="R06c75d0cfa43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a1780c4ff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49c9abe6e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8474480f3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6432279ef4c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304b8932c44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c91fd4eeb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cc868252f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Thorborg Valsvik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930 293 849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