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5bfb3c7a0843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ad9cf5cab6450c"/>
  </p:sldMasterIdLst>
  <p:sldIdLst>
    <p:sldId xmlns:r="http://schemas.openxmlformats.org/officeDocument/2006/relationships" id="256" r:id="Rb9035414f17c41d6"/>
    <p:sldId xmlns:r="http://schemas.openxmlformats.org/officeDocument/2006/relationships" id="257" r:id="Rda4d585027fd41f3"/>
    <p:sldId xmlns:r="http://schemas.openxmlformats.org/officeDocument/2006/relationships" id="258" r:id="R9ffaa851ad4f41f5"/>
    <p:sldId xmlns:r="http://schemas.openxmlformats.org/officeDocument/2006/relationships" id="259" r:id="R1b44e288c3b345c7"/>
    <p:sldId xmlns:r="http://schemas.openxmlformats.org/officeDocument/2006/relationships" id="260" r:id="R9f70786c84b44730"/>
    <p:sldId xmlns:r="http://schemas.openxmlformats.org/officeDocument/2006/relationships" id="261" r:id="R01c63111128d4022"/>
    <p:sldId xmlns:r="http://schemas.openxmlformats.org/officeDocument/2006/relationships" id="262" r:id="R73eabb892e0149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ad9cf5cab6450c" /><Relationship Type="http://schemas.openxmlformats.org/officeDocument/2006/relationships/slide" Target="/ppt/slides/slide1.xml" Id="Rb9035414f17c41d6" /><Relationship Type="http://schemas.openxmlformats.org/officeDocument/2006/relationships/slide" Target="/ppt/slides/slide2.xml" Id="Rda4d585027fd41f3" /><Relationship Type="http://schemas.openxmlformats.org/officeDocument/2006/relationships/slide" Target="/ppt/slides/slide3.xml" Id="R9ffaa851ad4f41f5" /><Relationship Type="http://schemas.openxmlformats.org/officeDocument/2006/relationships/slide" Target="/ppt/slides/slide4.xml" Id="R1b44e288c3b345c7" /><Relationship Type="http://schemas.openxmlformats.org/officeDocument/2006/relationships/slide" Target="/ppt/slides/slide5.xml" Id="R9f70786c84b44730" /><Relationship Type="http://schemas.openxmlformats.org/officeDocument/2006/relationships/slide" Target="/ppt/slides/slide6.xml" Id="R01c63111128d4022" /><Relationship Type="http://schemas.openxmlformats.org/officeDocument/2006/relationships/slide" Target="/ppt/slides/slide7.xml" Id="R73eabb892e0149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01d878ddd443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21967af1a4c9f" /><Relationship Type="http://schemas.openxmlformats.org/officeDocument/2006/relationships/theme" Target="/ppt/slideMasters/theme/theme1.xml" Id="Rbb242016508646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021967af1a4c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44f08354f43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9ade3504045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88e40ba064c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05076384740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c9d28d6a845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be98744e241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4b57381de48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FARHANG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FARHANG INVEST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1 421 724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FARHANG THOMAS SASSAN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 Skaus vei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