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3f8a01cf364b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bdc19acf0c46b2"/>
  </p:sldMasterIdLst>
  <p:sldIdLst>
    <p:sldId xmlns:r="http://schemas.openxmlformats.org/officeDocument/2006/relationships" id="256" r:id="R14b82571a4274c9f"/>
    <p:sldId xmlns:r="http://schemas.openxmlformats.org/officeDocument/2006/relationships" id="257" r:id="R3c078ae45ab34fc0"/>
    <p:sldId xmlns:r="http://schemas.openxmlformats.org/officeDocument/2006/relationships" id="258" r:id="Rf6f127313b334ab8"/>
    <p:sldId xmlns:r="http://schemas.openxmlformats.org/officeDocument/2006/relationships" id="259" r:id="Rd6ace013d0ee463e"/>
    <p:sldId xmlns:r="http://schemas.openxmlformats.org/officeDocument/2006/relationships" id="260" r:id="Rdbbb4c64a9b64c0a"/>
    <p:sldId xmlns:r="http://schemas.openxmlformats.org/officeDocument/2006/relationships" id="261" r:id="Rd1dda63d4ca941bc"/>
    <p:sldId xmlns:r="http://schemas.openxmlformats.org/officeDocument/2006/relationships" id="262" r:id="Rb3f39edff78141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bdc19acf0c46b2" /><Relationship Type="http://schemas.openxmlformats.org/officeDocument/2006/relationships/slide" Target="/ppt/slides/slide1.xml" Id="R14b82571a4274c9f" /><Relationship Type="http://schemas.openxmlformats.org/officeDocument/2006/relationships/slide" Target="/ppt/slides/slide2.xml" Id="R3c078ae45ab34fc0" /><Relationship Type="http://schemas.openxmlformats.org/officeDocument/2006/relationships/slide" Target="/ppt/slides/slide3.xml" Id="Rf6f127313b334ab8" /><Relationship Type="http://schemas.openxmlformats.org/officeDocument/2006/relationships/slide" Target="/ppt/slides/slide4.xml" Id="Rd6ace013d0ee463e" /><Relationship Type="http://schemas.openxmlformats.org/officeDocument/2006/relationships/slide" Target="/ppt/slides/slide5.xml" Id="Rdbbb4c64a9b64c0a" /><Relationship Type="http://schemas.openxmlformats.org/officeDocument/2006/relationships/slide" Target="/ppt/slides/slide6.xml" Id="Rd1dda63d4ca941bc" /><Relationship Type="http://schemas.openxmlformats.org/officeDocument/2006/relationships/slide" Target="/ppt/slides/slide7.xml" Id="Rb3f39edff78141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4058dea3f643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b27140880b4d15" /><Relationship Type="http://schemas.openxmlformats.org/officeDocument/2006/relationships/theme" Target="/ppt/slideMasters/theme/theme1.xml" Id="R9ad4e596a47c48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b27140880b4d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b0b5196df4f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b19e4728144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ec35f11104d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6d8b935f649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786ce03ee4e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f2438e9de446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eab8b78db34c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FRANTSEN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FRANTSEN HOLDING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−660 858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5 021 938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92 938 972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96 080 978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FRANTSEN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Siriskjeret 15, H601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930 225 614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FRANTSEN HOLDING AS</a:t>
            </a:r>
          </a:p>
        </p:txBody>
      </p:sp>
    </p:spTree>
  </p:cSld>
  <p:clrMapOvr>
    <a:masterClrMapping xmlns:a="http://schemas.openxmlformats.org/drawingml/2006/main"/>
  </p:clrMapOvr>
</p:sld>
</file>