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ec83c4142041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6700f2d25146b1"/>
  </p:sldMasterIdLst>
  <p:sldIdLst>
    <p:sldId xmlns:r="http://schemas.openxmlformats.org/officeDocument/2006/relationships" id="256" r:id="Rc74459b2c22548cf"/>
    <p:sldId xmlns:r="http://schemas.openxmlformats.org/officeDocument/2006/relationships" id="257" r:id="R52b3ce775e5b426b"/>
    <p:sldId xmlns:r="http://schemas.openxmlformats.org/officeDocument/2006/relationships" id="258" r:id="Red03bdd2f66c420c"/>
    <p:sldId xmlns:r="http://schemas.openxmlformats.org/officeDocument/2006/relationships" id="259" r:id="Ra4a15b70eb6a4db5"/>
    <p:sldId xmlns:r="http://schemas.openxmlformats.org/officeDocument/2006/relationships" id="260" r:id="Ra72e51e0d2a04f66"/>
    <p:sldId xmlns:r="http://schemas.openxmlformats.org/officeDocument/2006/relationships" id="261" r:id="Rf2ea5b168f8f497e"/>
    <p:sldId xmlns:r="http://schemas.openxmlformats.org/officeDocument/2006/relationships" id="262" r:id="R74d1f7d6e0064b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6700f2d25146b1" /><Relationship Type="http://schemas.openxmlformats.org/officeDocument/2006/relationships/slide" Target="/ppt/slides/slide1.xml" Id="Rc74459b2c22548cf" /><Relationship Type="http://schemas.openxmlformats.org/officeDocument/2006/relationships/slide" Target="/ppt/slides/slide2.xml" Id="R52b3ce775e5b426b" /><Relationship Type="http://schemas.openxmlformats.org/officeDocument/2006/relationships/slide" Target="/ppt/slides/slide3.xml" Id="Red03bdd2f66c420c" /><Relationship Type="http://schemas.openxmlformats.org/officeDocument/2006/relationships/slide" Target="/ppt/slides/slide4.xml" Id="Ra4a15b70eb6a4db5" /><Relationship Type="http://schemas.openxmlformats.org/officeDocument/2006/relationships/slide" Target="/ppt/slides/slide5.xml" Id="Ra72e51e0d2a04f66" /><Relationship Type="http://schemas.openxmlformats.org/officeDocument/2006/relationships/slide" Target="/ppt/slides/slide6.xml" Id="Rf2ea5b168f8f497e" /><Relationship Type="http://schemas.openxmlformats.org/officeDocument/2006/relationships/slide" Target="/ppt/slides/slide7.xml" Id="R74d1f7d6e0064b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f973ce3b9d42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76c98b017647f8" /><Relationship Type="http://schemas.openxmlformats.org/officeDocument/2006/relationships/theme" Target="/ppt/slideMasters/theme/theme1.xml" Id="R5ba930f4de5e42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76c98b017647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734ad9e71a44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ee7d717d754a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051eaba6114b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c729adba6845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651c9a633044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877dc58a0b4f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74677584dc41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ØIJORD &amp; AANES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ØIJORD &amp; AANES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ØIJORD &amp; AANES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ØIJORD &amp; AANES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ØIJORD &amp; AANES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ØIJORD &amp; AANES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1 422 000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−1 434 870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12 228 367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243 035 306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480 509 982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ØIJORD &amp; AANES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 RANA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SRG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ØIJORD &amp; AANES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Stigerplatåveien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8626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12 07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930 223 085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ØIJORD &amp; AANES AS</a:t>
            </a:r>
          </a:p>
        </p:txBody>
      </p:sp>
    </p:spTree>
  </p:cSld>
  <p:clrMapOvr>
    <a:masterClrMapping xmlns:a="http://schemas.openxmlformats.org/drawingml/2006/main"/>
  </p:clrMapOvr>
</p:sld>
</file>