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e94b8edc9949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072eb9760d4f13"/>
  </p:sldMasterIdLst>
  <p:sldIdLst>
    <p:sldId xmlns:r="http://schemas.openxmlformats.org/officeDocument/2006/relationships" id="256" r:id="R751ee702aaf14b6e"/>
    <p:sldId xmlns:r="http://schemas.openxmlformats.org/officeDocument/2006/relationships" id="257" r:id="Re703fe1c2e364abb"/>
    <p:sldId xmlns:r="http://schemas.openxmlformats.org/officeDocument/2006/relationships" id="258" r:id="Re1908da2d51c404b"/>
    <p:sldId xmlns:r="http://schemas.openxmlformats.org/officeDocument/2006/relationships" id="259" r:id="R642d199de96e4548"/>
    <p:sldId xmlns:r="http://schemas.openxmlformats.org/officeDocument/2006/relationships" id="260" r:id="R98ee6f1ea15e4e9e"/>
    <p:sldId xmlns:r="http://schemas.openxmlformats.org/officeDocument/2006/relationships" id="261" r:id="R4557fa94fe0342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072eb9760d4f13" /><Relationship Type="http://schemas.openxmlformats.org/officeDocument/2006/relationships/slide" Target="/ppt/slides/slide1.xml" Id="R751ee702aaf14b6e" /><Relationship Type="http://schemas.openxmlformats.org/officeDocument/2006/relationships/slide" Target="/ppt/slides/slide2.xml" Id="Re703fe1c2e364abb" /><Relationship Type="http://schemas.openxmlformats.org/officeDocument/2006/relationships/slide" Target="/ppt/slides/slide3.xml" Id="Re1908da2d51c404b" /><Relationship Type="http://schemas.openxmlformats.org/officeDocument/2006/relationships/slide" Target="/ppt/slides/slide4.xml" Id="R642d199de96e4548" /><Relationship Type="http://schemas.openxmlformats.org/officeDocument/2006/relationships/slide" Target="/ppt/slides/slide5.xml" Id="R98ee6f1ea15e4e9e" /><Relationship Type="http://schemas.openxmlformats.org/officeDocument/2006/relationships/slide" Target="/ppt/slides/slide6.xml" Id="R4557fa94fe0342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248df761f74c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f7c5e695546db" /><Relationship Type="http://schemas.openxmlformats.org/officeDocument/2006/relationships/theme" Target="/ppt/slideMasters/theme/theme1.xml" Id="R6b12d32f869949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4f7c5e695546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b2ef049f24f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1ed0a7e9d47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48cf62ab14d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790fe979844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0d0afae8b47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e28caa04648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ØIJORD &amp; AANES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ØIJORD &amp; AANES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ØIJORD &amp; AANES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ØIJORD &amp; AANES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ØIJORD &amp; AANES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ØIJORD &amp; AANES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Stigerplatåveien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12 07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930 223 085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ØIJORD &amp; AANES AS</a:t>
            </a:r>
          </a:p>
        </p:txBody>
      </p:sp>
    </p:spTree>
  </p:cSld>
  <p:clrMapOvr>
    <a:masterClrMapping xmlns:a="http://schemas.openxmlformats.org/drawingml/2006/main"/>
  </p:clrMapOvr>
</p:sld>
</file>