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3265780ead45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d7a23da6744d3d"/>
  </p:sldMasterIdLst>
  <p:sldIdLst>
    <p:sldId xmlns:r="http://schemas.openxmlformats.org/officeDocument/2006/relationships" id="256" r:id="R4fc2d788fe594f68"/>
    <p:sldId xmlns:r="http://schemas.openxmlformats.org/officeDocument/2006/relationships" id="257" r:id="Rd38ab613d5cd442d"/>
    <p:sldId xmlns:r="http://schemas.openxmlformats.org/officeDocument/2006/relationships" id="258" r:id="R9a71b8492bc24158"/>
    <p:sldId xmlns:r="http://schemas.openxmlformats.org/officeDocument/2006/relationships" id="259" r:id="R4eff35a3e65943c3"/>
    <p:sldId xmlns:r="http://schemas.openxmlformats.org/officeDocument/2006/relationships" id="260" r:id="Rf60700feaff64421"/>
    <p:sldId xmlns:r="http://schemas.openxmlformats.org/officeDocument/2006/relationships" id="261" r:id="R651d6ff69a8b4db8"/>
    <p:sldId xmlns:r="http://schemas.openxmlformats.org/officeDocument/2006/relationships" id="262" r:id="R40330f82888040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d7a23da6744d3d" /><Relationship Type="http://schemas.openxmlformats.org/officeDocument/2006/relationships/slide" Target="/ppt/slides/slide1.xml" Id="R4fc2d788fe594f68" /><Relationship Type="http://schemas.openxmlformats.org/officeDocument/2006/relationships/slide" Target="/ppt/slides/slide2.xml" Id="Rd38ab613d5cd442d" /><Relationship Type="http://schemas.openxmlformats.org/officeDocument/2006/relationships/slide" Target="/ppt/slides/slide3.xml" Id="R9a71b8492bc24158" /><Relationship Type="http://schemas.openxmlformats.org/officeDocument/2006/relationships/slide" Target="/ppt/slides/slide4.xml" Id="R4eff35a3e65943c3" /><Relationship Type="http://schemas.openxmlformats.org/officeDocument/2006/relationships/slide" Target="/ppt/slides/slide5.xml" Id="Rf60700feaff64421" /><Relationship Type="http://schemas.openxmlformats.org/officeDocument/2006/relationships/slide" Target="/ppt/slides/slide6.xml" Id="R651d6ff69a8b4db8" /><Relationship Type="http://schemas.openxmlformats.org/officeDocument/2006/relationships/slide" Target="/ppt/slides/slide7.xml" Id="R40330f82888040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1b14c6a5e441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063b45ac0429b" /><Relationship Type="http://schemas.openxmlformats.org/officeDocument/2006/relationships/theme" Target="/ppt/slideMasters/theme/theme1.xml" Id="R3058e63c84d345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8063b45ac042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ae2a4759346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3b28a60cc4b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48ddd7a9942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ee981872b43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20adf52b14e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5bfd6dd6c46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1ce63e75b4d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SST DEVELOPMENT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SST DEVELOPMENT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SST DEVELOPMENT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SST DEVELOPMENT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SST DEVELOPMENT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SST DEVELOPMENT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1 474 280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1 421 921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1 141 795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1 551 752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2 370 503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SST DEVELOPMENT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SELLÆG TYSLAND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SST DEVELOPMENT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Sverre Sellæg Tysland, P. T. Mallings vei 48E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930 221 872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SST DEVELOPMENT AS</a:t>
            </a:r>
          </a:p>
        </p:txBody>
      </p:sp>
    </p:spTree>
  </p:cSld>
  <p:clrMapOvr>
    <a:masterClrMapping xmlns:a="http://schemas.openxmlformats.org/drawingml/2006/main"/>
  </p:clrMapOvr>
</p:sld>
</file>