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be3e0ffdc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b7c7c53904235"/>
  </p:sldMasterIdLst>
  <p:sldIdLst>
    <p:sldId xmlns:r="http://schemas.openxmlformats.org/officeDocument/2006/relationships" id="256" r:id="R4b74e0c5a38a4801"/>
    <p:sldId xmlns:r="http://schemas.openxmlformats.org/officeDocument/2006/relationships" id="257" r:id="Rdd23ce5534024f71"/>
    <p:sldId xmlns:r="http://schemas.openxmlformats.org/officeDocument/2006/relationships" id="258" r:id="R8b855460761b4e0e"/>
    <p:sldId xmlns:r="http://schemas.openxmlformats.org/officeDocument/2006/relationships" id="259" r:id="R716f1106df98485b"/>
    <p:sldId xmlns:r="http://schemas.openxmlformats.org/officeDocument/2006/relationships" id="260" r:id="Rdadd209b3e0748b0"/>
    <p:sldId xmlns:r="http://schemas.openxmlformats.org/officeDocument/2006/relationships" id="261" r:id="R48dd455c5ec84981"/>
    <p:sldId xmlns:r="http://schemas.openxmlformats.org/officeDocument/2006/relationships" id="262" r:id="R84278ade7de2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b7c7c53904235" /><Relationship Type="http://schemas.openxmlformats.org/officeDocument/2006/relationships/slide" Target="/ppt/slides/slide1.xml" Id="R4b74e0c5a38a4801" /><Relationship Type="http://schemas.openxmlformats.org/officeDocument/2006/relationships/slide" Target="/ppt/slides/slide2.xml" Id="Rdd23ce5534024f71" /><Relationship Type="http://schemas.openxmlformats.org/officeDocument/2006/relationships/slide" Target="/ppt/slides/slide3.xml" Id="R8b855460761b4e0e" /><Relationship Type="http://schemas.openxmlformats.org/officeDocument/2006/relationships/slide" Target="/ppt/slides/slide4.xml" Id="R716f1106df98485b" /><Relationship Type="http://schemas.openxmlformats.org/officeDocument/2006/relationships/slide" Target="/ppt/slides/slide5.xml" Id="Rdadd209b3e0748b0" /><Relationship Type="http://schemas.openxmlformats.org/officeDocument/2006/relationships/slide" Target="/ppt/slides/slide6.xml" Id="R48dd455c5ec84981" /><Relationship Type="http://schemas.openxmlformats.org/officeDocument/2006/relationships/slide" Target="/ppt/slides/slide7.xml" Id="R84278ade7de2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dee25ead8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995620c434653" /><Relationship Type="http://schemas.openxmlformats.org/officeDocument/2006/relationships/theme" Target="/ppt/slideMasters/theme/theme1.xml" Id="R90c41af3e46b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995620c43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dc1a4f4c40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5d757438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a2958bec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b86467c8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8d9759d03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65685f29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4f5f030c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