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5cddd52d8db4e2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b92c6dcbd534eef"/>
  </p:sldMasterIdLst>
  <p:sldIdLst>
    <p:sldId xmlns:r="http://schemas.openxmlformats.org/officeDocument/2006/relationships" id="256" r:id="R03a6d85727754fd7"/>
    <p:sldId xmlns:r="http://schemas.openxmlformats.org/officeDocument/2006/relationships" id="257" r:id="Ra17d5c2fcf3d4f2a"/>
    <p:sldId xmlns:r="http://schemas.openxmlformats.org/officeDocument/2006/relationships" id="258" r:id="R36f2b8b602b342a7"/>
    <p:sldId xmlns:r="http://schemas.openxmlformats.org/officeDocument/2006/relationships" id="259" r:id="R5eba24cf5e4b448a"/>
    <p:sldId xmlns:r="http://schemas.openxmlformats.org/officeDocument/2006/relationships" id="260" r:id="R06328d2263fc40e1"/>
    <p:sldId xmlns:r="http://schemas.openxmlformats.org/officeDocument/2006/relationships" id="261" r:id="R81d73353eb8b4847"/>
    <p:sldId xmlns:r="http://schemas.openxmlformats.org/officeDocument/2006/relationships" id="262" r:id="Raf41e6342ad44fe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92c6dcbd534eef" /><Relationship Type="http://schemas.openxmlformats.org/officeDocument/2006/relationships/slide" Target="/ppt/slides/slide1.xml" Id="R03a6d85727754fd7" /><Relationship Type="http://schemas.openxmlformats.org/officeDocument/2006/relationships/slide" Target="/ppt/slides/slide2.xml" Id="Ra17d5c2fcf3d4f2a" /><Relationship Type="http://schemas.openxmlformats.org/officeDocument/2006/relationships/slide" Target="/ppt/slides/slide3.xml" Id="R36f2b8b602b342a7" /><Relationship Type="http://schemas.openxmlformats.org/officeDocument/2006/relationships/slide" Target="/ppt/slides/slide4.xml" Id="R5eba24cf5e4b448a" /><Relationship Type="http://schemas.openxmlformats.org/officeDocument/2006/relationships/slide" Target="/ppt/slides/slide5.xml" Id="R06328d2263fc40e1" /><Relationship Type="http://schemas.openxmlformats.org/officeDocument/2006/relationships/slide" Target="/ppt/slides/slide6.xml" Id="R81d73353eb8b4847" /><Relationship Type="http://schemas.openxmlformats.org/officeDocument/2006/relationships/slide" Target="/ppt/slides/slide7.xml" Id="Raf41e6342ad44fe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93644f52a6428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edfedba2c6409a" /><Relationship Type="http://schemas.openxmlformats.org/officeDocument/2006/relationships/theme" Target="/ppt/slideMasters/theme/theme1.xml" Id="R31ef7654ba1043f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9edfedba2c6409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8c6d265d3c401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facfae22a6477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dde4b115b4459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f17dad5b324f9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c146b3627e4a9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c1deb055d6411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29439e1df0481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HVALFANGSTENS HUS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HVALFANGSTENS HUS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HVALFANGSTENS HUS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HVALFANGSTENS HUS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HVALFANGSTENS HUS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HVALFANGSTENS HUS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45 321 903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29 069 154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22 042 089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91 638 324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293 872 660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HVALFANGSTENS HUS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MARIAN AS  –  47,7 %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BULL INVEST AS  –  38,4 %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BENTERMAN KATHARINA JAHRE  –  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JAHRE ANDERS AUGUST  –  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JAHRE FANNY  –  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JAHRE-WOLF CORNELIA E  –  2,8 %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HVALFANGSTENS HUS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Strandpromenaden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3208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48 44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930 196 401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HVALFANGSTENS HUS AS</a:t>
            </a:r>
          </a:p>
        </p:txBody>
      </p:sp>
    </p:spTree>
  </p:cSld>
  <p:clrMapOvr>
    <a:masterClrMapping xmlns:a="http://schemas.openxmlformats.org/drawingml/2006/main"/>
  </p:clrMapOvr>
</p:sld>
</file>