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78ba1222ea46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01472fde644e33"/>
  </p:sldMasterIdLst>
  <p:sldIdLst>
    <p:sldId xmlns:r="http://schemas.openxmlformats.org/officeDocument/2006/relationships" id="256" r:id="R12fbe961dfc94940"/>
    <p:sldId xmlns:r="http://schemas.openxmlformats.org/officeDocument/2006/relationships" id="257" r:id="R76551c01903d43c1"/>
    <p:sldId xmlns:r="http://schemas.openxmlformats.org/officeDocument/2006/relationships" id="258" r:id="Rd493930e04454990"/>
    <p:sldId xmlns:r="http://schemas.openxmlformats.org/officeDocument/2006/relationships" id="259" r:id="R7547619fe1744b81"/>
    <p:sldId xmlns:r="http://schemas.openxmlformats.org/officeDocument/2006/relationships" id="260" r:id="R521a819abc7f43f9"/>
    <p:sldId xmlns:r="http://schemas.openxmlformats.org/officeDocument/2006/relationships" id="261" r:id="Rcb1aaf2a0167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1472fde644e33" /><Relationship Type="http://schemas.openxmlformats.org/officeDocument/2006/relationships/slide" Target="/ppt/slides/slide1.xml" Id="R12fbe961dfc94940" /><Relationship Type="http://schemas.openxmlformats.org/officeDocument/2006/relationships/slide" Target="/ppt/slides/slide2.xml" Id="R76551c01903d43c1" /><Relationship Type="http://schemas.openxmlformats.org/officeDocument/2006/relationships/slide" Target="/ppt/slides/slide3.xml" Id="Rd493930e04454990" /><Relationship Type="http://schemas.openxmlformats.org/officeDocument/2006/relationships/slide" Target="/ppt/slides/slide4.xml" Id="R7547619fe1744b81" /><Relationship Type="http://schemas.openxmlformats.org/officeDocument/2006/relationships/slide" Target="/ppt/slides/slide5.xml" Id="R521a819abc7f43f9" /><Relationship Type="http://schemas.openxmlformats.org/officeDocument/2006/relationships/slide" Target="/ppt/slides/slide6.xml" Id="Rcb1aaf2a0167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ad5608166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4e065f6f64a03" /><Relationship Type="http://schemas.openxmlformats.org/officeDocument/2006/relationships/theme" Target="/ppt/slideMasters/theme/theme1.xml" Id="R7e1dcf3d312f4f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4e065f6f64a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a4fe4e61c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ef520f08e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8353d74ce41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e2e4bf35a40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7cd5c9e0d40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b7679439847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HVALFANGSTENS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930 196 401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HVALFANGSTENS HUS AS</a:t>
            </a:r>
          </a:p>
        </p:txBody>
      </p:sp>
    </p:spTree>
  </p:cSld>
  <p:clrMapOvr>
    <a:masterClrMapping xmlns:a="http://schemas.openxmlformats.org/drawingml/2006/main"/>
  </p:clrMapOvr>
</p:sld>
</file>