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50c1d18e4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1aa6b09e24ae2"/>
  </p:sldMasterIdLst>
  <p:sldIdLst>
    <p:sldId xmlns:r="http://schemas.openxmlformats.org/officeDocument/2006/relationships" id="256" r:id="Rbbbd52a38b334c25"/>
    <p:sldId xmlns:r="http://schemas.openxmlformats.org/officeDocument/2006/relationships" id="257" r:id="R9676cf2d062e4313"/>
    <p:sldId xmlns:r="http://schemas.openxmlformats.org/officeDocument/2006/relationships" id="258" r:id="Re8d624ecf9e049d9"/>
    <p:sldId xmlns:r="http://schemas.openxmlformats.org/officeDocument/2006/relationships" id="259" r:id="R2a1e2a2592a54ecf"/>
    <p:sldId xmlns:r="http://schemas.openxmlformats.org/officeDocument/2006/relationships" id="260" r:id="Rb1c11e32d702413d"/>
    <p:sldId xmlns:r="http://schemas.openxmlformats.org/officeDocument/2006/relationships" id="261" r:id="Re9cd309182ca4ccf"/>
    <p:sldId xmlns:r="http://schemas.openxmlformats.org/officeDocument/2006/relationships" id="262" r:id="Ra7589b830ffc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1aa6b09e24ae2" /><Relationship Type="http://schemas.openxmlformats.org/officeDocument/2006/relationships/slide" Target="/ppt/slides/slide1.xml" Id="Rbbbd52a38b334c25" /><Relationship Type="http://schemas.openxmlformats.org/officeDocument/2006/relationships/slide" Target="/ppt/slides/slide2.xml" Id="R9676cf2d062e4313" /><Relationship Type="http://schemas.openxmlformats.org/officeDocument/2006/relationships/slide" Target="/ppt/slides/slide3.xml" Id="Re8d624ecf9e049d9" /><Relationship Type="http://schemas.openxmlformats.org/officeDocument/2006/relationships/slide" Target="/ppt/slides/slide4.xml" Id="R2a1e2a2592a54ecf" /><Relationship Type="http://schemas.openxmlformats.org/officeDocument/2006/relationships/slide" Target="/ppt/slides/slide5.xml" Id="Rb1c11e32d702413d" /><Relationship Type="http://schemas.openxmlformats.org/officeDocument/2006/relationships/slide" Target="/ppt/slides/slide6.xml" Id="Re9cd309182ca4ccf" /><Relationship Type="http://schemas.openxmlformats.org/officeDocument/2006/relationships/slide" Target="/ppt/slides/slide7.xml" Id="Ra7589b830ffc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ade6ccdc7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c1d07c4941e7" /><Relationship Type="http://schemas.openxmlformats.org/officeDocument/2006/relationships/theme" Target="/ppt/slideMasters/theme/theme1.xml" Id="R0b635a755711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cc1d07c49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318f4f526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0e5ac542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0b2b812e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f78eba88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b9670913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37a3260b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5a1ad2821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LAMINO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HEIDI SKAAR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930 190 500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