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c4774c930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f169b8f43447c"/>
  </p:sldMasterIdLst>
  <p:sldIdLst>
    <p:sldId xmlns:r="http://schemas.openxmlformats.org/officeDocument/2006/relationships" id="256" r:id="R1530fcd87819450f"/>
    <p:sldId xmlns:r="http://schemas.openxmlformats.org/officeDocument/2006/relationships" id="257" r:id="R54b03bd101754f9b"/>
    <p:sldId xmlns:r="http://schemas.openxmlformats.org/officeDocument/2006/relationships" id="258" r:id="Re2439ac4b77a4faf"/>
    <p:sldId xmlns:r="http://schemas.openxmlformats.org/officeDocument/2006/relationships" id="259" r:id="Ra1fd50c11dda4984"/>
    <p:sldId xmlns:r="http://schemas.openxmlformats.org/officeDocument/2006/relationships" id="260" r:id="R078098cb6b0b4a55"/>
    <p:sldId xmlns:r="http://schemas.openxmlformats.org/officeDocument/2006/relationships" id="261" r:id="R2b64d81e456b49eb"/>
    <p:sldId xmlns:r="http://schemas.openxmlformats.org/officeDocument/2006/relationships" id="262" r:id="Rc4b39eeb45dd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f169b8f43447c" /><Relationship Type="http://schemas.openxmlformats.org/officeDocument/2006/relationships/slide" Target="/ppt/slides/slide1.xml" Id="R1530fcd87819450f" /><Relationship Type="http://schemas.openxmlformats.org/officeDocument/2006/relationships/slide" Target="/ppt/slides/slide2.xml" Id="R54b03bd101754f9b" /><Relationship Type="http://schemas.openxmlformats.org/officeDocument/2006/relationships/slide" Target="/ppt/slides/slide3.xml" Id="Re2439ac4b77a4faf" /><Relationship Type="http://schemas.openxmlformats.org/officeDocument/2006/relationships/slide" Target="/ppt/slides/slide4.xml" Id="Ra1fd50c11dda4984" /><Relationship Type="http://schemas.openxmlformats.org/officeDocument/2006/relationships/slide" Target="/ppt/slides/slide5.xml" Id="R078098cb6b0b4a55" /><Relationship Type="http://schemas.openxmlformats.org/officeDocument/2006/relationships/slide" Target="/ppt/slides/slide6.xml" Id="R2b64d81e456b49eb" /><Relationship Type="http://schemas.openxmlformats.org/officeDocument/2006/relationships/slide" Target="/ppt/slides/slide7.xml" Id="Rc4b39eeb45dd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73d06f44a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a3870da754b27" /><Relationship Type="http://schemas.openxmlformats.org/officeDocument/2006/relationships/theme" Target="/ppt/slideMasters/theme/theme1.xml" Id="R5c6dab8016ea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a3870da75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8ee69d39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650a2c53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cac94d1ad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f2f0f933d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41b75303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8ce966fc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329f28f8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