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b33729eb8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08a51de4d4274"/>
  </p:sldMasterIdLst>
  <p:sldIdLst>
    <p:sldId xmlns:r="http://schemas.openxmlformats.org/officeDocument/2006/relationships" id="256" r:id="Rf4b909be13a84e60"/>
    <p:sldId xmlns:r="http://schemas.openxmlformats.org/officeDocument/2006/relationships" id="257" r:id="R70b3a40562744734"/>
    <p:sldId xmlns:r="http://schemas.openxmlformats.org/officeDocument/2006/relationships" id="258" r:id="Rd90b128bcf48459f"/>
    <p:sldId xmlns:r="http://schemas.openxmlformats.org/officeDocument/2006/relationships" id="259" r:id="Rd812475176f7456a"/>
    <p:sldId xmlns:r="http://schemas.openxmlformats.org/officeDocument/2006/relationships" id="260" r:id="Rce0811bbe5444024"/>
    <p:sldId xmlns:r="http://schemas.openxmlformats.org/officeDocument/2006/relationships" id="261" r:id="R6bae18867d4b4d8f"/>
    <p:sldId xmlns:r="http://schemas.openxmlformats.org/officeDocument/2006/relationships" id="262" r:id="Rd62b2b510405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08a51de4d4274" /><Relationship Type="http://schemas.openxmlformats.org/officeDocument/2006/relationships/slide" Target="/ppt/slides/slide1.xml" Id="Rf4b909be13a84e60" /><Relationship Type="http://schemas.openxmlformats.org/officeDocument/2006/relationships/slide" Target="/ppt/slides/slide2.xml" Id="R70b3a40562744734" /><Relationship Type="http://schemas.openxmlformats.org/officeDocument/2006/relationships/slide" Target="/ppt/slides/slide3.xml" Id="Rd90b128bcf48459f" /><Relationship Type="http://schemas.openxmlformats.org/officeDocument/2006/relationships/slide" Target="/ppt/slides/slide4.xml" Id="Rd812475176f7456a" /><Relationship Type="http://schemas.openxmlformats.org/officeDocument/2006/relationships/slide" Target="/ppt/slides/slide5.xml" Id="Rce0811bbe5444024" /><Relationship Type="http://schemas.openxmlformats.org/officeDocument/2006/relationships/slide" Target="/ppt/slides/slide6.xml" Id="R6bae18867d4b4d8f" /><Relationship Type="http://schemas.openxmlformats.org/officeDocument/2006/relationships/slide" Target="/ppt/slides/slide7.xml" Id="Rd62b2b510405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62b2ddc8e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258fc3c64652" /><Relationship Type="http://schemas.openxmlformats.org/officeDocument/2006/relationships/theme" Target="/ppt/slideMasters/theme/theme1.xml" Id="R444c801f9e34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3258fc3c6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2b84a1fc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f814ce7f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30991b390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d261ac14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8036931a4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759cf2cd7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8b8e4f7f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CIRCULARIAQ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32 372 432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136 002 221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