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ad61610af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bf71135df4637"/>
  </p:sldMasterIdLst>
  <p:sldIdLst>
    <p:sldId xmlns:r="http://schemas.openxmlformats.org/officeDocument/2006/relationships" id="256" r:id="R2bb4b9537fcd4d81"/>
    <p:sldId xmlns:r="http://schemas.openxmlformats.org/officeDocument/2006/relationships" id="257" r:id="Rc8dc2f2b6a4f4101"/>
    <p:sldId xmlns:r="http://schemas.openxmlformats.org/officeDocument/2006/relationships" id="258" r:id="Rcc6cff87c50645ce"/>
    <p:sldId xmlns:r="http://schemas.openxmlformats.org/officeDocument/2006/relationships" id="259" r:id="Rdd4cbb175d834f41"/>
    <p:sldId xmlns:r="http://schemas.openxmlformats.org/officeDocument/2006/relationships" id="260" r:id="R1e5e03def3024e82"/>
    <p:sldId xmlns:r="http://schemas.openxmlformats.org/officeDocument/2006/relationships" id="261" r:id="R0557f32a1f7b4709"/>
    <p:sldId xmlns:r="http://schemas.openxmlformats.org/officeDocument/2006/relationships" id="262" r:id="Rb8e6e3c1e4b9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bf71135df4637" /><Relationship Type="http://schemas.openxmlformats.org/officeDocument/2006/relationships/slide" Target="/ppt/slides/slide1.xml" Id="R2bb4b9537fcd4d81" /><Relationship Type="http://schemas.openxmlformats.org/officeDocument/2006/relationships/slide" Target="/ppt/slides/slide2.xml" Id="Rc8dc2f2b6a4f4101" /><Relationship Type="http://schemas.openxmlformats.org/officeDocument/2006/relationships/slide" Target="/ppt/slides/slide3.xml" Id="Rcc6cff87c50645ce" /><Relationship Type="http://schemas.openxmlformats.org/officeDocument/2006/relationships/slide" Target="/ppt/slides/slide4.xml" Id="Rdd4cbb175d834f41" /><Relationship Type="http://schemas.openxmlformats.org/officeDocument/2006/relationships/slide" Target="/ppt/slides/slide5.xml" Id="R1e5e03def3024e82" /><Relationship Type="http://schemas.openxmlformats.org/officeDocument/2006/relationships/slide" Target="/ppt/slides/slide6.xml" Id="R0557f32a1f7b4709" /><Relationship Type="http://schemas.openxmlformats.org/officeDocument/2006/relationships/slide" Target="/ppt/slides/slide7.xml" Id="Rb8e6e3c1e4b9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522336a41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0d0c16ab4848" /><Relationship Type="http://schemas.openxmlformats.org/officeDocument/2006/relationships/theme" Target="/ppt/slideMasters/theme/theme1.xml" Id="Refbfebe0ac70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60d0c16ab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5555ead1f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62b955b43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17c6a88f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6932b2695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26da43b3a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5a0ae68240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aa119fe8f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JOJOHA HANDEL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HANDEL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17 858 962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