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153f9ecd9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8d1ab479f4a5f"/>
  </p:sldMasterIdLst>
  <p:sldIdLst>
    <p:sldId xmlns:r="http://schemas.openxmlformats.org/officeDocument/2006/relationships" id="256" r:id="R69484ae064d94f2c"/>
    <p:sldId xmlns:r="http://schemas.openxmlformats.org/officeDocument/2006/relationships" id="257" r:id="R7aefb7514e854b60"/>
    <p:sldId xmlns:r="http://schemas.openxmlformats.org/officeDocument/2006/relationships" id="258" r:id="Rf6eb11c8d4ed4d44"/>
    <p:sldId xmlns:r="http://schemas.openxmlformats.org/officeDocument/2006/relationships" id="259" r:id="R8db267adf1344108"/>
    <p:sldId xmlns:r="http://schemas.openxmlformats.org/officeDocument/2006/relationships" id="260" r:id="R517978732e404958"/>
    <p:sldId xmlns:r="http://schemas.openxmlformats.org/officeDocument/2006/relationships" id="261" r:id="R07d9106e346c4b3c"/>
    <p:sldId xmlns:r="http://schemas.openxmlformats.org/officeDocument/2006/relationships" id="262" r:id="Rd42f8eea6d08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8d1ab479f4a5f" /><Relationship Type="http://schemas.openxmlformats.org/officeDocument/2006/relationships/slide" Target="/ppt/slides/slide1.xml" Id="R69484ae064d94f2c" /><Relationship Type="http://schemas.openxmlformats.org/officeDocument/2006/relationships/slide" Target="/ppt/slides/slide2.xml" Id="R7aefb7514e854b60" /><Relationship Type="http://schemas.openxmlformats.org/officeDocument/2006/relationships/slide" Target="/ppt/slides/slide3.xml" Id="Rf6eb11c8d4ed4d44" /><Relationship Type="http://schemas.openxmlformats.org/officeDocument/2006/relationships/slide" Target="/ppt/slides/slide4.xml" Id="R8db267adf1344108" /><Relationship Type="http://schemas.openxmlformats.org/officeDocument/2006/relationships/slide" Target="/ppt/slides/slide5.xml" Id="R517978732e404958" /><Relationship Type="http://schemas.openxmlformats.org/officeDocument/2006/relationships/slide" Target="/ppt/slides/slide6.xml" Id="R07d9106e346c4b3c" /><Relationship Type="http://schemas.openxmlformats.org/officeDocument/2006/relationships/slide" Target="/ppt/slides/slide7.xml" Id="Rd42f8eea6d08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6b20667d1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682bec3041cc" /><Relationship Type="http://schemas.openxmlformats.org/officeDocument/2006/relationships/theme" Target="/ppt/slideMasters/theme/theme1.xml" Id="R42045fe41777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2682bec30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2037bd0f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e27f2ec0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0cb66dd3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3b4904e0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be59b53a9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3f7ea203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08866ac0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