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8f562b06884d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93e9f86826493a"/>
  </p:sldMasterIdLst>
  <p:sldIdLst>
    <p:sldId xmlns:r="http://schemas.openxmlformats.org/officeDocument/2006/relationships" id="256" r:id="R83495a86f4014623"/>
    <p:sldId xmlns:r="http://schemas.openxmlformats.org/officeDocument/2006/relationships" id="257" r:id="R90ed23a886df434b"/>
    <p:sldId xmlns:r="http://schemas.openxmlformats.org/officeDocument/2006/relationships" id="258" r:id="Re27dedfe6a944bfe"/>
    <p:sldId xmlns:r="http://schemas.openxmlformats.org/officeDocument/2006/relationships" id="259" r:id="R87e39e7a52e7471e"/>
    <p:sldId xmlns:r="http://schemas.openxmlformats.org/officeDocument/2006/relationships" id="260" r:id="R6dd47e07de184ccb"/>
    <p:sldId xmlns:r="http://schemas.openxmlformats.org/officeDocument/2006/relationships" id="261" r:id="R844919494bef44db"/>
    <p:sldId xmlns:r="http://schemas.openxmlformats.org/officeDocument/2006/relationships" id="262" r:id="Rc69a431f96624a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93e9f86826493a" /><Relationship Type="http://schemas.openxmlformats.org/officeDocument/2006/relationships/slide" Target="/ppt/slides/slide1.xml" Id="R83495a86f4014623" /><Relationship Type="http://schemas.openxmlformats.org/officeDocument/2006/relationships/slide" Target="/ppt/slides/slide2.xml" Id="R90ed23a886df434b" /><Relationship Type="http://schemas.openxmlformats.org/officeDocument/2006/relationships/slide" Target="/ppt/slides/slide3.xml" Id="Re27dedfe6a944bfe" /><Relationship Type="http://schemas.openxmlformats.org/officeDocument/2006/relationships/slide" Target="/ppt/slides/slide4.xml" Id="R87e39e7a52e7471e" /><Relationship Type="http://schemas.openxmlformats.org/officeDocument/2006/relationships/slide" Target="/ppt/slides/slide5.xml" Id="R6dd47e07de184ccb" /><Relationship Type="http://schemas.openxmlformats.org/officeDocument/2006/relationships/slide" Target="/ppt/slides/slide6.xml" Id="R844919494bef44db" /><Relationship Type="http://schemas.openxmlformats.org/officeDocument/2006/relationships/slide" Target="/ppt/slides/slide7.xml" Id="Rc69a431f96624a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22041844b44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c90d8ae6d46a4" /><Relationship Type="http://schemas.openxmlformats.org/officeDocument/2006/relationships/theme" Target="/ppt/slideMasters/theme/theme1.xml" Id="R11a99301ab534b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3c90d8ae6d46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aa1658a2044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c7b6c4fbd46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7f45c7d324b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0da2b593044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731cb707e45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62d37ed8e47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d967b4d774b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SØREIDE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SØREIDE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2 690 501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841 196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664 935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1 545 993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1 931 959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FLATERÅS ANNE-MARI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 etg, 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post@soreiderevisjon.no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930 140 031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