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5e451a6b5b47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a4aa280ebc4320"/>
  </p:sldMasterIdLst>
  <p:sldIdLst>
    <p:sldId xmlns:r="http://schemas.openxmlformats.org/officeDocument/2006/relationships" id="256" r:id="Rf26485b835d3476f"/>
    <p:sldId xmlns:r="http://schemas.openxmlformats.org/officeDocument/2006/relationships" id="257" r:id="R8e43b6f12c744c60"/>
    <p:sldId xmlns:r="http://schemas.openxmlformats.org/officeDocument/2006/relationships" id="258" r:id="Reb0255d5febd42a1"/>
    <p:sldId xmlns:r="http://schemas.openxmlformats.org/officeDocument/2006/relationships" id="259" r:id="R574f34c1dd7e4d39"/>
    <p:sldId xmlns:r="http://schemas.openxmlformats.org/officeDocument/2006/relationships" id="260" r:id="R279c0c56c8fd4ab7"/>
    <p:sldId xmlns:r="http://schemas.openxmlformats.org/officeDocument/2006/relationships" id="261" r:id="Readda9bee58045ba"/>
    <p:sldId xmlns:r="http://schemas.openxmlformats.org/officeDocument/2006/relationships" id="262" r:id="Rd11bf46c9dd846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a4aa280ebc4320" /><Relationship Type="http://schemas.openxmlformats.org/officeDocument/2006/relationships/slide" Target="/ppt/slides/slide1.xml" Id="Rf26485b835d3476f" /><Relationship Type="http://schemas.openxmlformats.org/officeDocument/2006/relationships/slide" Target="/ppt/slides/slide2.xml" Id="R8e43b6f12c744c60" /><Relationship Type="http://schemas.openxmlformats.org/officeDocument/2006/relationships/slide" Target="/ppt/slides/slide3.xml" Id="Reb0255d5febd42a1" /><Relationship Type="http://schemas.openxmlformats.org/officeDocument/2006/relationships/slide" Target="/ppt/slides/slide4.xml" Id="R574f34c1dd7e4d39" /><Relationship Type="http://schemas.openxmlformats.org/officeDocument/2006/relationships/slide" Target="/ppt/slides/slide5.xml" Id="R279c0c56c8fd4ab7" /><Relationship Type="http://schemas.openxmlformats.org/officeDocument/2006/relationships/slide" Target="/ppt/slides/slide6.xml" Id="Readda9bee58045ba" /><Relationship Type="http://schemas.openxmlformats.org/officeDocument/2006/relationships/slide" Target="/ppt/slides/slide7.xml" Id="Rd11bf46c9dd846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2cdd8b57db40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a0d07ba56498c" /><Relationship Type="http://schemas.openxmlformats.org/officeDocument/2006/relationships/theme" Target="/ppt/slideMasters/theme/theme1.xml" Id="Ra8ff5a0a28d543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9a0d07ba5649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1a699628047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0d94f27fe4b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1368a664c4b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ff554aa794a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853e93ddf4b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95156f6bd4b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343c423a043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RIEBER &amp; SØN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RIEBER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 &amp; SØN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RIEBER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RIEBER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RIEBER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4 156 000 000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4 614 000 000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RIEBER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ATLANTIS VEST AS  –  41,8 %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ZEE PLOEG AS  –  28,1 %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MTG HOLDING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RIKA AS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CRIEBER INVEST AS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SEBRIE AS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RIEBER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Kalfarveien 57A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930 131 148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RIEBER &amp; SØN AS</a:t>
            </a:r>
          </a:p>
        </p:txBody>
      </p:sp>
    </p:spTree>
  </p:cSld>
  <p:clrMapOvr>
    <a:masterClrMapping xmlns:a="http://schemas.openxmlformats.org/drawingml/2006/main"/>
  </p:clrMapOvr>
</p:sld>
</file>