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b2c23d87e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c7dc774794b1c"/>
  </p:sldMasterIdLst>
  <p:sldIdLst>
    <p:sldId xmlns:r="http://schemas.openxmlformats.org/officeDocument/2006/relationships" id="256" r:id="R8930cce5edb24f05"/>
    <p:sldId xmlns:r="http://schemas.openxmlformats.org/officeDocument/2006/relationships" id="257" r:id="R47fd2fb0035446a3"/>
    <p:sldId xmlns:r="http://schemas.openxmlformats.org/officeDocument/2006/relationships" id="258" r:id="Rd8b58a29fcd44bda"/>
    <p:sldId xmlns:r="http://schemas.openxmlformats.org/officeDocument/2006/relationships" id="259" r:id="R1ffa4ecf19cf4fe4"/>
    <p:sldId xmlns:r="http://schemas.openxmlformats.org/officeDocument/2006/relationships" id="260" r:id="Rae5ba4a988d348fb"/>
    <p:sldId xmlns:r="http://schemas.openxmlformats.org/officeDocument/2006/relationships" id="261" r:id="R8ff3685d22c045e7"/>
    <p:sldId xmlns:r="http://schemas.openxmlformats.org/officeDocument/2006/relationships" id="262" r:id="R5347128e96bf45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c7dc774794b1c" /><Relationship Type="http://schemas.openxmlformats.org/officeDocument/2006/relationships/slide" Target="/ppt/slides/slide1.xml" Id="R8930cce5edb24f05" /><Relationship Type="http://schemas.openxmlformats.org/officeDocument/2006/relationships/slide" Target="/ppt/slides/slide2.xml" Id="R47fd2fb0035446a3" /><Relationship Type="http://schemas.openxmlformats.org/officeDocument/2006/relationships/slide" Target="/ppt/slides/slide3.xml" Id="Rd8b58a29fcd44bda" /><Relationship Type="http://schemas.openxmlformats.org/officeDocument/2006/relationships/slide" Target="/ppt/slides/slide4.xml" Id="R1ffa4ecf19cf4fe4" /><Relationship Type="http://schemas.openxmlformats.org/officeDocument/2006/relationships/slide" Target="/ppt/slides/slide5.xml" Id="Rae5ba4a988d348fb" /><Relationship Type="http://schemas.openxmlformats.org/officeDocument/2006/relationships/slide" Target="/ppt/slides/slide6.xml" Id="R8ff3685d22c045e7" /><Relationship Type="http://schemas.openxmlformats.org/officeDocument/2006/relationships/slide" Target="/ppt/slides/slide7.xml" Id="R5347128e96bf45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d3d28fb62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6a81666d417b" /><Relationship Type="http://schemas.openxmlformats.org/officeDocument/2006/relationships/theme" Target="/ppt/slideMasters/theme/theme1.xml" Id="R87f5d47b0b5b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86a81666d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dedfb87d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1c61f736f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107c026b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beaeb680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81f216af6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72f30ee5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b69ff27348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