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cf5dccfb2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1776897db43bb"/>
  </p:sldMasterIdLst>
  <p:sldIdLst>
    <p:sldId xmlns:r="http://schemas.openxmlformats.org/officeDocument/2006/relationships" id="256" r:id="R6df898c072f24d39"/>
    <p:sldId xmlns:r="http://schemas.openxmlformats.org/officeDocument/2006/relationships" id="257" r:id="Ra5f227bb6ccf40fe"/>
    <p:sldId xmlns:r="http://schemas.openxmlformats.org/officeDocument/2006/relationships" id="258" r:id="Ra4e4394416a340a2"/>
    <p:sldId xmlns:r="http://schemas.openxmlformats.org/officeDocument/2006/relationships" id="259" r:id="Re49aaa1f093d493c"/>
    <p:sldId xmlns:r="http://schemas.openxmlformats.org/officeDocument/2006/relationships" id="260" r:id="R1882d46bea1b445e"/>
    <p:sldId xmlns:r="http://schemas.openxmlformats.org/officeDocument/2006/relationships" id="261" r:id="R4b02247340bb4900"/>
    <p:sldId xmlns:r="http://schemas.openxmlformats.org/officeDocument/2006/relationships" id="262" r:id="R0916fdff7d38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1776897db43bb" /><Relationship Type="http://schemas.openxmlformats.org/officeDocument/2006/relationships/slide" Target="/ppt/slides/slide1.xml" Id="R6df898c072f24d39" /><Relationship Type="http://schemas.openxmlformats.org/officeDocument/2006/relationships/slide" Target="/ppt/slides/slide2.xml" Id="Ra5f227bb6ccf40fe" /><Relationship Type="http://schemas.openxmlformats.org/officeDocument/2006/relationships/slide" Target="/ppt/slides/slide3.xml" Id="Ra4e4394416a340a2" /><Relationship Type="http://schemas.openxmlformats.org/officeDocument/2006/relationships/slide" Target="/ppt/slides/slide4.xml" Id="Re49aaa1f093d493c" /><Relationship Type="http://schemas.openxmlformats.org/officeDocument/2006/relationships/slide" Target="/ppt/slides/slide5.xml" Id="R1882d46bea1b445e" /><Relationship Type="http://schemas.openxmlformats.org/officeDocument/2006/relationships/slide" Target="/ppt/slides/slide6.xml" Id="R4b02247340bb4900" /><Relationship Type="http://schemas.openxmlformats.org/officeDocument/2006/relationships/slide" Target="/ppt/slides/slide7.xml" Id="R0916fdff7d38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87dd03e9c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5f3f86574d6c" /><Relationship Type="http://schemas.openxmlformats.org/officeDocument/2006/relationships/theme" Target="/ppt/slideMasters/theme/theme1.xml" Id="R70e34241f6f8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35f3f8657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3875fa9f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8bfc5be3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ccce0c69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3000180a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d482a0ed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e0b289c5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33fd3e9e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