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c228224a2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aec777eb9456d"/>
  </p:sldMasterIdLst>
  <p:sldIdLst>
    <p:sldId xmlns:r="http://schemas.openxmlformats.org/officeDocument/2006/relationships" id="256" r:id="Rd9dcd37eab594677"/>
    <p:sldId xmlns:r="http://schemas.openxmlformats.org/officeDocument/2006/relationships" id="257" r:id="R804c3a253f324662"/>
    <p:sldId xmlns:r="http://schemas.openxmlformats.org/officeDocument/2006/relationships" id="258" r:id="R3818a0d4169249f7"/>
    <p:sldId xmlns:r="http://schemas.openxmlformats.org/officeDocument/2006/relationships" id="259" r:id="Rd422b44dce884a9f"/>
    <p:sldId xmlns:r="http://schemas.openxmlformats.org/officeDocument/2006/relationships" id="260" r:id="R4ed0288e88694447"/>
    <p:sldId xmlns:r="http://schemas.openxmlformats.org/officeDocument/2006/relationships" id="261" r:id="Recb8d7b1eb8c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aec777eb9456d" /><Relationship Type="http://schemas.openxmlformats.org/officeDocument/2006/relationships/slide" Target="/ppt/slides/slide1.xml" Id="Rd9dcd37eab594677" /><Relationship Type="http://schemas.openxmlformats.org/officeDocument/2006/relationships/slide" Target="/ppt/slides/slide2.xml" Id="R804c3a253f324662" /><Relationship Type="http://schemas.openxmlformats.org/officeDocument/2006/relationships/slide" Target="/ppt/slides/slide3.xml" Id="R3818a0d4169249f7" /><Relationship Type="http://schemas.openxmlformats.org/officeDocument/2006/relationships/slide" Target="/ppt/slides/slide4.xml" Id="Rd422b44dce884a9f" /><Relationship Type="http://schemas.openxmlformats.org/officeDocument/2006/relationships/slide" Target="/ppt/slides/slide5.xml" Id="R4ed0288e88694447" /><Relationship Type="http://schemas.openxmlformats.org/officeDocument/2006/relationships/slide" Target="/ppt/slides/slide6.xml" Id="Recb8d7b1eb8c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425477c6a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cb197359f4ca8" /><Relationship Type="http://schemas.openxmlformats.org/officeDocument/2006/relationships/theme" Target="/ppt/slideMasters/theme/theme1.xml" Id="R6b664c22f45e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cb197359f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9e1e75322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e6c2c636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df111b11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216c2bac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2c33c6e8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a99076bc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