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69fdeb1d8245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bdcfc3e2aa4647"/>
  </p:sldMasterIdLst>
  <p:sldIdLst>
    <p:sldId xmlns:r="http://schemas.openxmlformats.org/officeDocument/2006/relationships" id="256" r:id="Rb5dbed0a1f104cf7"/>
    <p:sldId xmlns:r="http://schemas.openxmlformats.org/officeDocument/2006/relationships" id="257" r:id="Rc5c68e3db6cb4dcb"/>
    <p:sldId xmlns:r="http://schemas.openxmlformats.org/officeDocument/2006/relationships" id="258" r:id="R1076f78b52ed4860"/>
    <p:sldId xmlns:r="http://schemas.openxmlformats.org/officeDocument/2006/relationships" id="259" r:id="R6f14fc4ddb7c404c"/>
    <p:sldId xmlns:r="http://schemas.openxmlformats.org/officeDocument/2006/relationships" id="260" r:id="Rd8758b481df54bda"/>
    <p:sldId xmlns:r="http://schemas.openxmlformats.org/officeDocument/2006/relationships" id="261" r:id="R258b96b147114241"/>
    <p:sldId xmlns:r="http://schemas.openxmlformats.org/officeDocument/2006/relationships" id="262" r:id="R9a84f337172d49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bdcfc3e2aa4647" /><Relationship Type="http://schemas.openxmlformats.org/officeDocument/2006/relationships/slide" Target="/ppt/slides/slide1.xml" Id="Rb5dbed0a1f104cf7" /><Relationship Type="http://schemas.openxmlformats.org/officeDocument/2006/relationships/slide" Target="/ppt/slides/slide2.xml" Id="Rc5c68e3db6cb4dcb" /><Relationship Type="http://schemas.openxmlformats.org/officeDocument/2006/relationships/slide" Target="/ppt/slides/slide3.xml" Id="R1076f78b52ed4860" /><Relationship Type="http://schemas.openxmlformats.org/officeDocument/2006/relationships/slide" Target="/ppt/slides/slide4.xml" Id="R6f14fc4ddb7c404c" /><Relationship Type="http://schemas.openxmlformats.org/officeDocument/2006/relationships/slide" Target="/ppt/slides/slide5.xml" Id="Rd8758b481df54bda" /><Relationship Type="http://schemas.openxmlformats.org/officeDocument/2006/relationships/slide" Target="/ppt/slides/slide6.xml" Id="R258b96b147114241" /><Relationship Type="http://schemas.openxmlformats.org/officeDocument/2006/relationships/slide" Target="/ppt/slides/slide7.xml" Id="R9a84f337172d49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d64907ff5245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b3662e2324df7" /><Relationship Type="http://schemas.openxmlformats.org/officeDocument/2006/relationships/theme" Target="/ppt/slideMasters/theme/theme1.xml" Id="R037eaa8a550544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eb3662e2324d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cf9675af847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8cf68904749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14a1a974a43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8151906664f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3734653eb46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a84de124e4b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e02e979eb49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ASPIA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ASPIA NORGE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197 280 287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224 286 514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ASPIA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Innspurten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post@aspia.no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www.aspia.no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930 070 645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