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a32ef93f9f48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112bb648da4764"/>
  </p:sldMasterIdLst>
  <p:sldIdLst>
    <p:sldId xmlns:r="http://schemas.openxmlformats.org/officeDocument/2006/relationships" id="256" r:id="R5a63b3b6e63548bf"/>
    <p:sldId xmlns:r="http://schemas.openxmlformats.org/officeDocument/2006/relationships" id="257" r:id="Rdce0e025bde942e2"/>
    <p:sldId xmlns:r="http://schemas.openxmlformats.org/officeDocument/2006/relationships" id="258" r:id="R56f62966829d4ff2"/>
    <p:sldId xmlns:r="http://schemas.openxmlformats.org/officeDocument/2006/relationships" id="259" r:id="R856027ed29704b7a"/>
    <p:sldId xmlns:r="http://schemas.openxmlformats.org/officeDocument/2006/relationships" id="260" r:id="R30eaeabf240c4d5b"/>
    <p:sldId xmlns:r="http://schemas.openxmlformats.org/officeDocument/2006/relationships" id="261" r:id="R5a7b5df6f03441a7"/>
    <p:sldId xmlns:r="http://schemas.openxmlformats.org/officeDocument/2006/relationships" id="262" r:id="R5f1fe78f29b64d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112bb648da4764" /><Relationship Type="http://schemas.openxmlformats.org/officeDocument/2006/relationships/slide" Target="/ppt/slides/slide1.xml" Id="R5a63b3b6e63548bf" /><Relationship Type="http://schemas.openxmlformats.org/officeDocument/2006/relationships/slide" Target="/ppt/slides/slide2.xml" Id="Rdce0e025bde942e2" /><Relationship Type="http://schemas.openxmlformats.org/officeDocument/2006/relationships/slide" Target="/ppt/slides/slide3.xml" Id="R56f62966829d4ff2" /><Relationship Type="http://schemas.openxmlformats.org/officeDocument/2006/relationships/slide" Target="/ppt/slides/slide4.xml" Id="R856027ed29704b7a" /><Relationship Type="http://schemas.openxmlformats.org/officeDocument/2006/relationships/slide" Target="/ppt/slides/slide5.xml" Id="R30eaeabf240c4d5b" /><Relationship Type="http://schemas.openxmlformats.org/officeDocument/2006/relationships/slide" Target="/ppt/slides/slide6.xml" Id="R5a7b5df6f03441a7" /><Relationship Type="http://schemas.openxmlformats.org/officeDocument/2006/relationships/slide" Target="/ppt/slides/slide7.xml" Id="R5f1fe78f29b64d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1c17f977fe48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d7038082d4d06" /><Relationship Type="http://schemas.openxmlformats.org/officeDocument/2006/relationships/theme" Target="/ppt/slideMasters/theme/theme1.xml" Id="Re488cbd39b334a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1d7038082d4d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358acee6f46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d5d80446642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60018d50548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996f08adc46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b780027394a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748e539ad46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e599d131240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PROGRESSO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22 111 137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6 451 234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5 299 549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749 556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11 425 339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6905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930 069 299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