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2f06654d33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70164ae664d84"/>
  </p:sldMasterIdLst>
  <p:sldIdLst>
    <p:sldId xmlns:r="http://schemas.openxmlformats.org/officeDocument/2006/relationships" id="256" r:id="R137e1ec94bd04c95"/>
    <p:sldId xmlns:r="http://schemas.openxmlformats.org/officeDocument/2006/relationships" id="257" r:id="Ra66c36d0c00649d9"/>
    <p:sldId xmlns:r="http://schemas.openxmlformats.org/officeDocument/2006/relationships" id="258" r:id="R4b572c4116054ddb"/>
    <p:sldId xmlns:r="http://schemas.openxmlformats.org/officeDocument/2006/relationships" id="259" r:id="R143bf4feb18540e1"/>
    <p:sldId xmlns:r="http://schemas.openxmlformats.org/officeDocument/2006/relationships" id="260" r:id="Re45977b5b0674f5c"/>
    <p:sldId xmlns:r="http://schemas.openxmlformats.org/officeDocument/2006/relationships" id="261" r:id="R7a91b8ed22ad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70164ae664d84" /><Relationship Type="http://schemas.openxmlformats.org/officeDocument/2006/relationships/slide" Target="/ppt/slides/slide1.xml" Id="R137e1ec94bd04c95" /><Relationship Type="http://schemas.openxmlformats.org/officeDocument/2006/relationships/slide" Target="/ppt/slides/slide2.xml" Id="Ra66c36d0c00649d9" /><Relationship Type="http://schemas.openxmlformats.org/officeDocument/2006/relationships/slide" Target="/ppt/slides/slide3.xml" Id="R4b572c4116054ddb" /><Relationship Type="http://schemas.openxmlformats.org/officeDocument/2006/relationships/slide" Target="/ppt/slides/slide4.xml" Id="R143bf4feb18540e1" /><Relationship Type="http://schemas.openxmlformats.org/officeDocument/2006/relationships/slide" Target="/ppt/slides/slide5.xml" Id="Re45977b5b0674f5c" /><Relationship Type="http://schemas.openxmlformats.org/officeDocument/2006/relationships/slide" Target="/ppt/slides/slide6.xml" Id="R7a91b8ed22ad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ed29657f14f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2b4de99f14cce" /><Relationship Type="http://schemas.openxmlformats.org/officeDocument/2006/relationships/theme" Target="/ppt/slideMasters/theme/theme1.xml" Id="R6f6fe44a4187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2b4de99f14c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be638aee2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61fa40073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93976a784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924b7ff97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4bc61a778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b8e0816cb4c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