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141b5a831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f65f383724482"/>
  </p:sldMasterIdLst>
  <p:sldIdLst>
    <p:sldId xmlns:r="http://schemas.openxmlformats.org/officeDocument/2006/relationships" id="256" r:id="R97f54575d5db4cd8"/>
    <p:sldId xmlns:r="http://schemas.openxmlformats.org/officeDocument/2006/relationships" id="257" r:id="R9567d9fda6454091"/>
    <p:sldId xmlns:r="http://schemas.openxmlformats.org/officeDocument/2006/relationships" id="258" r:id="R0193b14035a44cb2"/>
    <p:sldId xmlns:r="http://schemas.openxmlformats.org/officeDocument/2006/relationships" id="259" r:id="R133c0fdda26743d8"/>
    <p:sldId xmlns:r="http://schemas.openxmlformats.org/officeDocument/2006/relationships" id="260" r:id="R65603338d9c54442"/>
    <p:sldId xmlns:r="http://schemas.openxmlformats.org/officeDocument/2006/relationships" id="261" r:id="R59e07d153d534239"/>
    <p:sldId xmlns:r="http://schemas.openxmlformats.org/officeDocument/2006/relationships" id="262" r:id="Re9bf3190fe5d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f65f383724482" /><Relationship Type="http://schemas.openxmlformats.org/officeDocument/2006/relationships/slide" Target="/ppt/slides/slide1.xml" Id="R97f54575d5db4cd8" /><Relationship Type="http://schemas.openxmlformats.org/officeDocument/2006/relationships/slide" Target="/ppt/slides/slide2.xml" Id="R9567d9fda6454091" /><Relationship Type="http://schemas.openxmlformats.org/officeDocument/2006/relationships/slide" Target="/ppt/slides/slide3.xml" Id="R0193b14035a44cb2" /><Relationship Type="http://schemas.openxmlformats.org/officeDocument/2006/relationships/slide" Target="/ppt/slides/slide4.xml" Id="R133c0fdda26743d8" /><Relationship Type="http://schemas.openxmlformats.org/officeDocument/2006/relationships/slide" Target="/ppt/slides/slide5.xml" Id="R65603338d9c54442" /><Relationship Type="http://schemas.openxmlformats.org/officeDocument/2006/relationships/slide" Target="/ppt/slides/slide6.xml" Id="R59e07d153d534239" /><Relationship Type="http://schemas.openxmlformats.org/officeDocument/2006/relationships/slide" Target="/ppt/slides/slide7.xml" Id="Re9bf3190fe5d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b8098b1a0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c15876364180" /><Relationship Type="http://schemas.openxmlformats.org/officeDocument/2006/relationships/theme" Target="/ppt/slideMasters/theme/theme1.xml" Id="Ra44c13755f17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cc1587636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33befe72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815ce475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3c3f5c8e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41c32564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1ff29b44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efbb34cf4c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eb1d82e9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