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f6dccd60d1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1aaf8080cc48a3"/>
  </p:sldMasterIdLst>
  <p:sldIdLst>
    <p:sldId xmlns:r="http://schemas.openxmlformats.org/officeDocument/2006/relationships" id="256" r:id="Rda81dd19eb974d24"/>
    <p:sldId xmlns:r="http://schemas.openxmlformats.org/officeDocument/2006/relationships" id="257" r:id="Rdfb53813ca5e4cc2"/>
    <p:sldId xmlns:r="http://schemas.openxmlformats.org/officeDocument/2006/relationships" id="258" r:id="R1914d1ecf6164266"/>
    <p:sldId xmlns:r="http://schemas.openxmlformats.org/officeDocument/2006/relationships" id="259" r:id="Ra1ce90c90197419c"/>
    <p:sldId xmlns:r="http://schemas.openxmlformats.org/officeDocument/2006/relationships" id="260" r:id="R7f634ec383a04a9a"/>
    <p:sldId xmlns:r="http://schemas.openxmlformats.org/officeDocument/2006/relationships" id="261" r:id="R0dbbd90812d546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aaf8080cc48a3" /><Relationship Type="http://schemas.openxmlformats.org/officeDocument/2006/relationships/slide" Target="/ppt/slides/slide1.xml" Id="Rda81dd19eb974d24" /><Relationship Type="http://schemas.openxmlformats.org/officeDocument/2006/relationships/slide" Target="/ppt/slides/slide2.xml" Id="Rdfb53813ca5e4cc2" /><Relationship Type="http://schemas.openxmlformats.org/officeDocument/2006/relationships/slide" Target="/ppt/slides/slide3.xml" Id="R1914d1ecf6164266" /><Relationship Type="http://schemas.openxmlformats.org/officeDocument/2006/relationships/slide" Target="/ppt/slides/slide4.xml" Id="Ra1ce90c90197419c" /><Relationship Type="http://schemas.openxmlformats.org/officeDocument/2006/relationships/slide" Target="/ppt/slides/slide5.xml" Id="R7f634ec383a04a9a" /><Relationship Type="http://schemas.openxmlformats.org/officeDocument/2006/relationships/slide" Target="/ppt/slides/slide6.xml" Id="R0dbbd90812d546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10cf42fb649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19e800801471e" /><Relationship Type="http://schemas.openxmlformats.org/officeDocument/2006/relationships/theme" Target="/ppt/slideMasters/theme/theme1.xml" Id="R8007ce6706de4e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19e80080147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b470a30c345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78b4d2aec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feb8367da44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6a3c4ac8d45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09c4f8d6e4a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e79453aa4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RESULTAT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19 43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930 068 543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