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4221144b294f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0df653b75546fd"/>
  </p:sldMasterIdLst>
  <p:sldIdLst>
    <p:sldId xmlns:r="http://schemas.openxmlformats.org/officeDocument/2006/relationships" id="256" r:id="Rd6b8c32dd9434853"/>
    <p:sldId xmlns:r="http://schemas.openxmlformats.org/officeDocument/2006/relationships" id="257" r:id="Rb29dd2f54f5847bc"/>
    <p:sldId xmlns:r="http://schemas.openxmlformats.org/officeDocument/2006/relationships" id="258" r:id="Rc4e0e7a3ab5d4a6d"/>
    <p:sldId xmlns:r="http://schemas.openxmlformats.org/officeDocument/2006/relationships" id="259" r:id="R5eb65bf158ab472e"/>
    <p:sldId xmlns:r="http://schemas.openxmlformats.org/officeDocument/2006/relationships" id="260" r:id="R80eb89d94cfb4722"/>
    <p:sldId xmlns:r="http://schemas.openxmlformats.org/officeDocument/2006/relationships" id="261" r:id="R52e96be8b96644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0df653b75546fd" /><Relationship Type="http://schemas.openxmlformats.org/officeDocument/2006/relationships/slide" Target="/ppt/slides/slide1.xml" Id="Rd6b8c32dd9434853" /><Relationship Type="http://schemas.openxmlformats.org/officeDocument/2006/relationships/slide" Target="/ppt/slides/slide2.xml" Id="Rb29dd2f54f5847bc" /><Relationship Type="http://schemas.openxmlformats.org/officeDocument/2006/relationships/slide" Target="/ppt/slides/slide3.xml" Id="Rc4e0e7a3ab5d4a6d" /><Relationship Type="http://schemas.openxmlformats.org/officeDocument/2006/relationships/slide" Target="/ppt/slides/slide4.xml" Id="R5eb65bf158ab472e" /><Relationship Type="http://schemas.openxmlformats.org/officeDocument/2006/relationships/slide" Target="/ppt/slides/slide5.xml" Id="R80eb89d94cfb4722" /><Relationship Type="http://schemas.openxmlformats.org/officeDocument/2006/relationships/slide" Target="/ppt/slides/slide6.xml" Id="R52e96be8b96644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b4bdbcf6c744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f0e770c05424d" /><Relationship Type="http://schemas.openxmlformats.org/officeDocument/2006/relationships/theme" Target="/ppt/slideMasters/theme/theme1.xml" Id="Rf7444383a8a544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3f0e770c0542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09be6065049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01f8c55ef4a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175bc4e6b4b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91a1a28024b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13d006ca440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8bddb468744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PROGRESSO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SINUS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MDC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PLS AS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ANNKJE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FIFRILDI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930 052 671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