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29b926bbd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ea005850f4472"/>
  </p:sldMasterIdLst>
  <p:sldIdLst>
    <p:sldId xmlns:r="http://schemas.openxmlformats.org/officeDocument/2006/relationships" id="256" r:id="R96eca1f41a714b27"/>
    <p:sldId xmlns:r="http://schemas.openxmlformats.org/officeDocument/2006/relationships" id="257" r:id="R95e63045afa54623"/>
    <p:sldId xmlns:r="http://schemas.openxmlformats.org/officeDocument/2006/relationships" id="258" r:id="R86c131d9db5f482b"/>
    <p:sldId xmlns:r="http://schemas.openxmlformats.org/officeDocument/2006/relationships" id="259" r:id="R25df21989f174c59"/>
    <p:sldId xmlns:r="http://schemas.openxmlformats.org/officeDocument/2006/relationships" id="260" r:id="R243b5803a5be4a7c"/>
    <p:sldId xmlns:r="http://schemas.openxmlformats.org/officeDocument/2006/relationships" id="261" r:id="R54f1343e66e649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ea005850f4472" /><Relationship Type="http://schemas.openxmlformats.org/officeDocument/2006/relationships/slide" Target="/ppt/slides/slide1.xml" Id="R96eca1f41a714b27" /><Relationship Type="http://schemas.openxmlformats.org/officeDocument/2006/relationships/slide" Target="/ppt/slides/slide2.xml" Id="R95e63045afa54623" /><Relationship Type="http://schemas.openxmlformats.org/officeDocument/2006/relationships/slide" Target="/ppt/slides/slide3.xml" Id="R86c131d9db5f482b" /><Relationship Type="http://schemas.openxmlformats.org/officeDocument/2006/relationships/slide" Target="/ppt/slides/slide4.xml" Id="R25df21989f174c59" /><Relationship Type="http://schemas.openxmlformats.org/officeDocument/2006/relationships/slide" Target="/ppt/slides/slide5.xml" Id="R243b5803a5be4a7c" /><Relationship Type="http://schemas.openxmlformats.org/officeDocument/2006/relationships/slide" Target="/ppt/slides/slide6.xml" Id="R54f1343e66e649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136068200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444b83f94478d" /><Relationship Type="http://schemas.openxmlformats.org/officeDocument/2006/relationships/theme" Target="/ppt/slideMasters/theme/theme1.xml" Id="Rf48617cf249b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444b83f94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286ad718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523d0b18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979467c76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79fa4ce1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9be566ec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1b8e9deaa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