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371c7545784b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1530faf9b94a5d"/>
  </p:sldMasterIdLst>
  <p:sldIdLst>
    <p:sldId xmlns:r="http://schemas.openxmlformats.org/officeDocument/2006/relationships" id="256" r:id="Rdae5523c189e4d9e"/>
    <p:sldId xmlns:r="http://schemas.openxmlformats.org/officeDocument/2006/relationships" id="257" r:id="R5ae978f2a702471e"/>
    <p:sldId xmlns:r="http://schemas.openxmlformats.org/officeDocument/2006/relationships" id="258" r:id="Rae26fd3a4bee4577"/>
    <p:sldId xmlns:r="http://schemas.openxmlformats.org/officeDocument/2006/relationships" id="259" r:id="R57c0a4cc34684b7a"/>
    <p:sldId xmlns:r="http://schemas.openxmlformats.org/officeDocument/2006/relationships" id="260" r:id="R1e7e66ee27c4491d"/>
    <p:sldId xmlns:r="http://schemas.openxmlformats.org/officeDocument/2006/relationships" id="261" r:id="Rf68ee28f51334fd8"/>
    <p:sldId xmlns:r="http://schemas.openxmlformats.org/officeDocument/2006/relationships" id="262" r:id="R3ee3b9c79f5b4f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1530faf9b94a5d" /><Relationship Type="http://schemas.openxmlformats.org/officeDocument/2006/relationships/slide" Target="/ppt/slides/slide1.xml" Id="Rdae5523c189e4d9e" /><Relationship Type="http://schemas.openxmlformats.org/officeDocument/2006/relationships/slide" Target="/ppt/slides/slide2.xml" Id="R5ae978f2a702471e" /><Relationship Type="http://schemas.openxmlformats.org/officeDocument/2006/relationships/slide" Target="/ppt/slides/slide3.xml" Id="Rae26fd3a4bee4577" /><Relationship Type="http://schemas.openxmlformats.org/officeDocument/2006/relationships/slide" Target="/ppt/slides/slide4.xml" Id="R57c0a4cc34684b7a" /><Relationship Type="http://schemas.openxmlformats.org/officeDocument/2006/relationships/slide" Target="/ppt/slides/slide5.xml" Id="R1e7e66ee27c4491d" /><Relationship Type="http://schemas.openxmlformats.org/officeDocument/2006/relationships/slide" Target="/ppt/slides/slide6.xml" Id="Rf68ee28f51334fd8" /><Relationship Type="http://schemas.openxmlformats.org/officeDocument/2006/relationships/slide" Target="/ppt/slides/slide7.xml" Id="R3ee3b9c79f5b4f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cd6805d52b4c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5c15f03dc4fd8" /><Relationship Type="http://schemas.openxmlformats.org/officeDocument/2006/relationships/theme" Target="/ppt/slideMasters/theme/theme1.xml" Id="Rbac89b4bbad547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05c15f03dc4f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4bf6d88ce4a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30d89defe45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3ebb586304c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869ad00f249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70b589ac544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b3c6125a345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28c52bd8a45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MIMOSA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MIMOSA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MIMOSA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MIMOSA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MIMOSA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MIMOSA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−621 589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3 052 631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22 700 342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25 885 132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MIMOSA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MOFAGG  –  32,3 %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NIIKAS AS  –  32,3 %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VALEMO AS  –  32,3 %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MOFAGG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NIIKAS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VALEMO AS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MIMOSA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930 043 664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MIMOSA</a:t>
            </a:r>
          </a:p>
        </p:txBody>
      </p:sp>
    </p:spTree>
  </p:cSld>
  <p:clrMapOvr>
    <a:masterClrMapping xmlns:a="http://schemas.openxmlformats.org/drawingml/2006/main"/>
  </p:clrMapOvr>
</p:sld>
</file>