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344b7a960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dd1ae352f4ee6"/>
  </p:sldMasterIdLst>
  <p:sldIdLst>
    <p:sldId xmlns:r="http://schemas.openxmlformats.org/officeDocument/2006/relationships" id="256" r:id="R22ff105257f2443c"/>
    <p:sldId xmlns:r="http://schemas.openxmlformats.org/officeDocument/2006/relationships" id="257" r:id="R4c2b263dcd794d4d"/>
    <p:sldId xmlns:r="http://schemas.openxmlformats.org/officeDocument/2006/relationships" id="258" r:id="R3262191c6f354d43"/>
    <p:sldId xmlns:r="http://schemas.openxmlformats.org/officeDocument/2006/relationships" id="259" r:id="R44b435df26fb4e63"/>
    <p:sldId xmlns:r="http://schemas.openxmlformats.org/officeDocument/2006/relationships" id="260" r:id="R68c083bbf19843f3"/>
    <p:sldId xmlns:r="http://schemas.openxmlformats.org/officeDocument/2006/relationships" id="261" r:id="R000ef5b130c646f0"/>
    <p:sldId xmlns:r="http://schemas.openxmlformats.org/officeDocument/2006/relationships" id="262" r:id="R5592e9d8730d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dd1ae352f4ee6" /><Relationship Type="http://schemas.openxmlformats.org/officeDocument/2006/relationships/slide" Target="/ppt/slides/slide1.xml" Id="R22ff105257f2443c" /><Relationship Type="http://schemas.openxmlformats.org/officeDocument/2006/relationships/slide" Target="/ppt/slides/slide2.xml" Id="R4c2b263dcd794d4d" /><Relationship Type="http://schemas.openxmlformats.org/officeDocument/2006/relationships/slide" Target="/ppt/slides/slide3.xml" Id="R3262191c6f354d43" /><Relationship Type="http://schemas.openxmlformats.org/officeDocument/2006/relationships/slide" Target="/ppt/slides/slide4.xml" Id="R44b435df26fb4e63" /><Relationship Type="http://schemas.openxmlformats.org/officeDocument/2006/relationships/slide" Target="/ppt/slides/slide5.xml" Id="R68c083bbf19843f3" /><Relationship Type="http://schemas.openxmlformats.org/officeDocument/2006/relationships/slide" Target="/ppt/slides/slide6.xml" Id="R000ef5b130c646f0" /><Relationship Type="http://schemas.openxmlformats.org/officeDocument/2006/relationships/slide" Target="/ppt/slides/slide7.xml" Id="R5592e9d8730d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e6f42822f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d1ee2e34549da" /><Relationship Type="http://schemas.openxmlformats.org/officeDocument/2006/relationships/theme" Target="/ppt/slideMasters/theme/theme1.xml" Id="R811b665e95ef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d1ee2e345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6ebfe5b34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88dfe04b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fe16a66d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a498e4d1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b0e10451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c3747da6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3a5cfae3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ANN-HELEN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