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be649f5f594b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d9414c28644d1d"/>
  </p:sldMasterIdLst>
  <p:sldIdLst>
    <p:sldId xmlns:r="http://schemas.openxmlformats.org/officeDocument/2006/relationships" id="256" r:id="Rffc6b13620044bd1"/>
    <p:sldId xmlns:r="http://schemas.openxmlformats.org/officeDocument/2006/relationships" id="257" r:id="Rb6a58fbad76c4ea8"/>
    <p:sldId xmlns:r="http://schemas.openxmlformats.org/officeDocument/2006/relationships" id="258" r:id="Rbd907452060b4305"/>
    <p:sldId xmlns:r="http://schemas.openxmlformats.org/officeDocument/2006/relationships" id="259" r:id="R52136651146f4512"/>
    <p:sldId xmlns:r="http://schemas.openxmlformats.org/officeDocument/2006/relationships" id="260" r:id="R947068fb7e9c494b"/>
    <p:sldId xmlns:r="http://schemas.openxmlformats.org/officeDocument/2006/relationships" id="261" r:id="R4f400c95e4384e4e"/>
    <p:sldId xmlns:r="http://schemas.openxmlformats.org/officeDocument/2006/relationships" id="262" r:id="R21d70497789a4a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d9414c28644d1d" /><Relationship Type="http://schemas.openxmlformats.org/officeDocument/2006/relationships/slide" Target="/ppt/slides/slide1.xml" Id="Rffc6b13620044bd1" /><Relationship Type="http://schemas.openxmlformats.org/officeDocument/2006/relationships/slide" Target="/ppt/slides/slide2.xml" Id="Rb6a58fbad76c4ea8" /><Relationship Type="http://schemas.openxmlformats.org/officeDocument/2006/relationships/slide" Target="/ppt/slides/slide3.xml" Id="Rbd907452060b4305" /><Relationship Type="http://schemas.openxmlformats.org/officeDocument/2006/relationships/slide" Target="/ppt/slides/slide4.xml" Id="R52136651146f4512" /><Relationship Type="http://schemas.openxmlformats.org/officeDocument/2006/relationships/slide" Target="/ppt/slides/slide5.xml" Id="R947068fb7e9c494b" /><Relationship Type="http://schemas.openxmlformats.org/officeDocument/2006/relationships/slide" Target="/ppt/slides/slide6.xml" Id="R4f400c95e4384e4e" /><Relationship Type="http://schemas.openxmlformats.org/officeDocument/2006/relationships/slide" Target="/ppt/slides/slide7.xml" Id="R21d70497789a4a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5ba4ed1bf74e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30702f28949b4" /><Relationship Type="http://schemas.openxmlformats.org/officeDocument/2006/relationships/theme" Target="/ppt/slideMasters/theme/theme1.xml" Id="R06c9c7f8a92143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d30702f28949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48787f4ad41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06834778b41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f100cd6484a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76adeaa5246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349ce9cff45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1a385dcf442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45437d6c448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ANNKJE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ANNKJE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ANNKJE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ANNKJE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ANNKJE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ANNKJE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365 399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2 958 777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3 051 695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ANNKJE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KJERPESETH KARI ANN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ANNKJE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Norddalsfjord 1086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6910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930 042 838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ANNKJE AS</a:t>
            </a:r>
          </a:p>
        </p:txBody>
      </p:sp>
    </p:spTree>
  </p:cSld>
  <p:clrMapOvr>
    <a:masterClrMapping xmlns:a="http://schemas.openxmlformats.org/drawingml/2006/main"/>
  </p:clrMapOvr>
</p:sld>
</file>