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14abc4f96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bb7262f334484"/>
  </p:sldMasterIdLst>
  <p:sldIdLst>
    <p:sldId xmlns:r="http://schemas.openxmlformats.org/officeDocument/2006/relationships" id="256" r:id="R01174efae912410b"/>
    <p:sldId xmlns:r="http://schemas.openxmlformats.org/officeDocument/2006/relationships" id="257" r:id="Rff3ab0bfe61041ca"/>
    <p:sldId xmlns:r="http://schemas.openxmlformats.org/officeDocument/2006/relationships" id="258" r:id="R38f625e655cb4393"/>
    <p:sldId xmlns:r="http://schemas.openxmlformats.org/officeDocument/2006/relationships" id="259" r:id="R70fe0e8bfae34251"/>
    <p:sldId xmlns:r="http://schemas.openxmlformats.org/officeDocument/2006/relationships" id="260" r:id="R3713b0a9446a4890"/>
    <p:sldId xmlns:r="http://schemas.openxmlformats.org/officeDocument/2006/relationships" id="261" r:id="R2d05c5af673746d0"/>
    <p:sldId xmlns:r="http://schemas.openxmlformats.org/officeDocument/2006/relationships" id="262" r:id="R15c32c6c8d01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bb7262f334484" /><Relationship Type="http://schemas.openxmlformats.org/officeDocument/2006/relationships/slide" Target="/ppt/slides/slide1.xml" Id="R01174efae912410b" /><Relationship Type="http://schemas.openxmlformats.org/officeDocument/2006/relationships/slide" Target="/ppt/slides/slide2.xml" Id="Rff3ab0bfe61041ca" /><Relationship Type="http://schemas.openxmlformats.org/officeDocument/2006/relationships/slide" Target="/ppt/slides/slide3.xml" Id="R38f625e655cb4393" /><Relationship Type="http://schemas.openxmlformats.org/officeDocument/2006/relationships/slide" Target="/ppt/slides/slide4.xml" Id="R70fe0e8bfae34251" /><Relationship Type="http://schemas.openxmlformats.org/officeDocument/2006/relationships/slide" Target="/ppt/slides/slide5.xml" Id="R3713b0a9446a4890" /><Relationship Type="http://schemas.openxmlformats.org/officeDocument/2006/relationships/slide" Target="/ppt/slides/slide6.xml" Id="R2d05c5af673746d0" /><Relationship Type="http://schemas.openxmlformats.org/officeDocument/2006/relationships/slide" Target="/ppt/slides/slide7.xml" Id="R15c32c6c8d01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5aada9535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6194e47c4dbf" /><Relationship Type="http://schemas.openxmlformats.org/officeDocument/2006/relationships/theme" Target="/ppt/slideMasters/theme/theme1.xml" Id="Rc33191c37182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16194e47c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101bb46f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5175efd8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0e4d46ad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8ee452ef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4f05a59c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87086907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e01058db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