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28626e20f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1ef7359b2458a"/>
  </p:sldMasterIdLst>
  <p:sldIdLst>
    <p:sldId xmlns:r="http://schemas.openxmlformats.org/officeDocument/2006/relationships" id="256" r:id="Re8a32319d23c4bf6"/>
    <p:sldId xmlns:r="http://schemas.openxmlformats.org/officeDocument/2006/relationships" id="257" r:id="R7cd10bda91d240d5"/>
    <p:sldId xmlns:r="http://schemas.openxmlformats.org/officeDocument/2006/relationships" id="258" r:id="Rf84f9d0842784535"/>
    <p:sldId xmlns:r="http://schemas.openxmlformats.org/officeDocument/2006/relationships" id="259" r:id="Re096ac73c3bc4c31"/>
    <p:sldId xmlns:r="http://schemas.openxmlformats.org/officeDocument/2006/relationships" id="260" r:id="R9178ed2a064b4d5e"/>
    <p:sldId xmlns:r="http://schemas.openxmlformats.org/officeDocument/2006/relationships" id="261" r:id="Re5ccbb33fd0142e0"/>
    <p:sldId xmlns:r="http://schemas.openxmlformats.org/officeDocument/2006/relationships" id="262" r:id="Rf117851c6a88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1ef7359b2458a" /><Relationship Type="http://schemas.openxmlformats.org/officeDocument/2006/relationships/slide" Target="/ppt/slides/slide1.xml" Id="Re8a32319d23c4bf6" /><Relationship Type="http://schemas.openxmlformats.org/officeDocument/2006/relationships/slide" Target="/ppt/slides/slide2.xml" Id="R7cd10bda91d240d5" /><Relationship Type="http://schemas.openxmlformats.org/officeDocument/2006/relationships/slide" Target="/ppt/slides/slide3.xml" Id="Rf84f9d0842784535" /><Relationship Type="http://schemas.openxmlformats.org/officeDocument/2006/relationships/slide" Target="/ppt/slides/slide4.xml" Id="Re096ac73c3bc4c31" /><Relationship Type="http://schemas.openxmlformats.org/officeDocument/2006/relationships/slide" Target="/ppt/slides/slide5.xml" Id="R9178ed2a064b4d5e" /><Relationship Type="http://schemas.openxmlformats.org/officeDocument/2006/relationships/slide" Target="/ppt/slides/slide6.xml" Id="Re5ccbb33fd0142e0" /><Relationship Type="http://schemas.openxmlformats.org/officeDocument/2006/relationships/slide" Target="/ppt/slides/slide7.xml" Id="Rf117851c6a88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4a657392c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65b82c28142f7" /><Relationship Type="http://schemas.openxmlformats.org/officeDocument/2006/relationships/theme" Target="/ppt/slideMasters/theme/theme1.xml" Id="R75b1e374f2dd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65b82c281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4e289eb0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615bb679745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52cfec04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66bbf9771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98e8fd1b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7a58ecd7c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0296825d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