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63364731c90480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3477a0e493b4b51"/>
  </p:sldMasterIdLst>
  <p:sldIdLst>
    <p:sldId xmlns:r="http://schemas.openxmlformats.org/officeDocument/2006/relationships" id="256" r:id="Rd5f80be7493e4535"/>
    <p:sldId xmlns:r="http://schemas.openxmlformats.org/officeDocument/2006/relationships" id="257" r:id="R2b546708e2da40f8"/>
    <p:sldId xmlns:r="http://schemas.openxmlformats.org/officeDocument/2006/relationships" id="258" r:id="Rc744ffc0601d43c8"/>
    <p:sldId xmlns:r="http://schemas.openxmlformats.org/officeDocument/2006/relationships" id="259" r:id="R98f5b82629db46e0"/>
    <p:sldId xmlns:r="http://schemas.openxmlformats.org/officeDocument/2006/relationships" id="260" r:id="R808b45b7ba124eab"/>
    <p:sldId xmlns:r="http://schemas.openxmlformats.org/officeDocument/2006/relationships" id="261" r:id="Rd377e64ea6fa436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3477a0e493b4b51" /><Relationship Type="http://schemas.openxmlformats.org/officeDocument/2006/relationships/slide" Target="/ppt/slides/slide1.xml" Id="Rd5f80be7493e4535" /><Relationship Type="http://schemas.openxmlformats.org/officeDocument/2006/relationships/slide" Target="/ppt/slides/slide2.xml" Id="R2b546708e2da40f8" /><Relationship Type="http://schemas.openxmlformats.org/officeDocument/2006/relationships/slide" Target="/ppt/slides/slide3.xml" Id="Rc744ffc0601d43c8" /><Relationship Type="http://schemas.openxmlformats.org/officeDocument/2006/relationships/slide" Target="/ppt/slides/slide4.xml" Id="R98f5b82629db46e0" /><Relationship Type="http://schemas.openxmlformats.org/officeDocument/2006/relationships/slide" Target="/ppt/slides/slide5.xml" Id="R808b45b7ba124eab" /><Relationship Type="http://schemas.openxmlformats.org/officeDocument/2006/relationships/slide" Target="/ppt/slides/slide6.xml" Id="Rd377e64ea6fa436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e2468b0002d4d3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406966a6c9466d" /><Relationship Type="http://schemas.openxmlformats.org/officeDocument/2006/relationships/theme" Target="/ppt/slideMasters/theme/theme1.xml" Id="Rf7523b3999a04dc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f406966a6c9466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b9769b0dba4a2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c21920250e43c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2567fd75344e4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8a3d361d2645c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1d87673e394b5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603c26aee4454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LILLESAND HOTEL NORGE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LILLESAND HOTEL NORGE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LILLESAND HOTEL NORGE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LILLESAND HOTEL NORGE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LILLESAND HOTEL NORGE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LILLESAND HOTEL NORGE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Strandgata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4790 Lillesand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929 971 981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LILLESAND HOTEL NORGE HOLDING AS</a:t>
            </a:r>
          </a:p>
        </p:txBody>
      </p:sp>
    </p:spTree>
  </p:cSld>
  <p:clrMapOvr>
    <a:masterClrMapping xmlns:a="http://schemas.openxmlformats.org/drawingml/2006/main"/>
  </p:clrMapOvr>
</p:sld>
</file>