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7fb9249cb94a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249f82a9634018"/>
  </p:sldMasterIdLst>
  <p:sldIdLst>
    <p:sldId xmlns:r="http://schemas.openxmlformats.org/officeDocument/2006/relationships" id="256" r:id="R759c65ca95f34a27"/>
    <p:sldId xmlns:r="http://schemas.openxmlformats.org/officeDocument/2006/relationships" id="257" r:id="Rfd9d526a5a114964"/>
    <p:sldId xmlns:r="http://schemas.openxmlformats.org/officeDocument/2006/relationships" id="258" r:id="R2453b77a585b43da"/>
    <p:sldId xmlns:r="http://schemas.openxmlformats.org/officeDocument/2006/relationships" id="259" r:id="Rf75997b15ccf4bcf"/>
    <p:sldId xmlns:r="http://schemas.openxmlformats.org/officeDocument/2006/relationships" id="260" r:id="R1a176fd725bf4b7e"/>
    <p:sldId xmlns:r="http://schemas.openxmlformats.org/officeDocument/2006/relationships" id="261" r:id="R9795662580cd450f"/>
    <p:sldId xmlns:r="http://schemas.openxmlformats.org/officeDocument/2006/relationships" id="262" r:id="Rf0b7b420d5ed4b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49f82a9634018" /><Relationship Type="http://schemas.openxmlformats.org/officeDocument/2006/relationships/slide" Target="/ppt/slides/slide1.xml" Id="R759c65ca95f34a27" /><Relationship Type="http://schemas.openxmlformats.org/officeDocument/2006/relationships/slide" Target="/ppt/slides/slide2.xml" Id="Rfd9d526a5a114964" /><Relationship Type="http://schemas.openxmlformats.org/officeDocument/2006/relationships/slide" Target="/ppt/slides/slide3.xml" Id="R2453b77a585b43da" /><Relationship Type="http://schemas.openxmlformats.org/officeDocument/2006/relationships/slide" Target="/ppt/slides/slide4.xml" Id="Rf75997b15ccf4bcf" /><Relationship Type="http://schemas.openxmlformats.org/officeDocument/2006/relationships/slide" Target="/ppt/slides/slide5.xml" Id="R1a176fd725bf4b7e" /><Relationship Type="http://schemas.openxmlformats.org/officeDocument/2006/relationships/slide" Target="/ppt/slides/slide6.xml" Id="R9795662580cd450f" /><Relationship Type="http://schemas.openxmlformats.org/officeDocument/2006/relationships/slide" Target="/ppt/slides/slide7.xml" Id="Rf0b7b420d5ed4b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409ad6dbf4f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395c31b4e400d" /><Relationship Type="http://schemas.openxmlformats.org/officeDocument/2006/relationships/theme" Target="/ppt/slideMasters/theme/theme1.xml" Id="R1385887e570e46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e395c31b4e40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2c4918b684b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61afa4cc64a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23c1375fb40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9301a08c641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1f0a9a90e42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8c02ac0ff40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862b36b9046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 KRISTENSEN DAGLIGVARE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KRISTENSEN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KRISTENSEN DAGLIGVARE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KRISTENSEN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KRISTENSEN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KRISTENSEN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82 721 338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−1 449 266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−1 006 663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5 078 935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10 322 147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KRISTENSEN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SAINVI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KRISTENSEN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Holmestrandsveien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32819642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929 960 564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KRISTENSEN DAGLIGVARE AS</a:t>
            </a:r>
          </a:p>
        </p:txBody>
      </p:sp>
    </p:spTree>
  </p:cSld>
  <p:clrMapOvr>
    <a:masterClrMapping xmlns:a="http://schemas.openxmlformats.org/drawingml/2006/main"/>
  </p:clrMapOvr>
</p:sld>
</file>