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83a88a08f4b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4aebb938b45ca"/>
  </p:sldMasterIdLst>
  <p:sldIdLst>
    <p:sldId xmlns:r="http://schemas.openxmlformats.org/officeDocument/2006/relationships" id="256" r:id="R671cfde1ed194840"/>
    <p:sldId xmlns:r="http://schemas.openxmlformats.org/officeDocument/2006/relationships" id="257" r:id="Rb17e0638aea541fd"/>
    <p:sldId xmlns:r="http://schemas.openxmlformats.org/officeDocument/2006/relationships" id="258" r:id="R7728f5604a464c7b"/>
    <p:sldId xmlns:r="http://schemas.openxmlformats.org/officeDocument/2006/relationships" id="259" r:id="R25c6a40f058c4c79"/>
    <p:sldId xmlns:r="http://schemas.openxmlformats.org/officeDocument/2006/relationships" id="260" r:id="Rb814c3778193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4aebb938b45ca" /><Relationship Type="http://schemas.openxmlformats.org/officeDocument/2006/relationships/slide" Target="/ppt/slides/slide1.xml" Id="R671cfde1ed194840" /><Relationship Type="http://schemas.openxmlformats.org/officeDocument/2006/relationships/slide" Target="/ppt/slides/slide2.xml" Id="Rb17e0638aea541fd" /><Relationship Type="http://schemas.openxmlformats.org/officeDocument/2006/relationships/slide" Target="/ppt/slides/slide3.xml" Id="R7728f5604a464c7b" /><Relationship Type="http://schemas.openxmlformats.org/officeDocument/2006/relationships/slide" Target="/ppt/slides/slide4.xml" Id="R25c6a40f058c4c79" /><Relationship Type="http://schemas.openxmlformats.org/officeDocument/2006/relationships/slide" Target="/ppt/slides/slide5.xml" Id="Rb814c3778193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63542718a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41b2ab15417b" /><Relationship Type="http://schemas.openxmlformats.org/officeDocument/2006/relationships/theme" Target="/ppt/slideMasters/theme/theme1.xml" Id="R7e502929fe09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d41b2ab15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b64019a749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06cbf5058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72e637e14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eba16a95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57ad6705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FYLKESKOMMUNE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929 882 989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FYLKESKOMMUNE</a:t>
            </a:r>
          </a:p>
        </p:txBody>
      </p:sp>
    </p:spTree>
  </p:cSld>
  <p:clrMapOvr>
    <a:masterClrMapping xmlns:a="http://schemas.openxmlformats.org/drawingml/2006/main"/>
  </p:clrMapOvr>
</p:sld>
</file>