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829c04dccd43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f934899f6b4293"/>
  </p:sldMasterIdLst>
  <p:sldIdLst>
    <p:sldId xmlns:r="http://schemas.openxmlformats.org/officeDocument/2006/relationships" id="256" r:id="Rfedf20d3d6c84215"/>
    <p:sldId xmlns:r="http://schemas.openxmlformats.org/officeDocument/2006/relationships" id="257" r:id="R6822a79ead4e48ca"/>
    <p:sldId xmlns:r="http://schemas.openxmlformats.org/officeDocument/2006/relationships" id="258" r:id="Ra24e060e712b41f7"/>
    <p:sldId xmlns:r="http://schemas.openxmlformats.org/officeDocument/2006/relationships" id="259" r:id="R2242e8e414e44c75"/>
    <p:sldId xmlns:r="http://schemas.openxmlformats.org/officeDocument/2006/relationships" id="260" r:id="R48450091df684582"/>
    <p:sldId xmlns:r="http://schemas.openxmlformats.org/officeDocument/2006/relationships" id="261" r:id="R6a81c00a64e84040"/>
    <p:sldId xmlns:r="http://schemas.openxmlformats.org/officeDocument/2006/relationships" id="262" r:id="Rf27f4f1d4ea84b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934899f6b4293" /><Relationship Type="http://schemas.openxmlformats.org/officeDocument/2006/relationships/slide" Target="/ppt/slides/slide1.xml" Id="Rfedf20d3d6c84215" /><Relationship Type="http://schemas.openxmlformats.org/officeDocument/2006/relationships/slide" Target="/ppt/slides/slide2.xml" Id="R6822a79ead4e48ca" /><Relationship Type="http://schemas.openxmlformats.org/officeDocument/2006/relationships/slide" Target="/ppt/slides/slide3.xml" Id="Ra24e060e712b41f7" /><Relationship Type="http://schemas.openxmlformats.org/officeDocument/2006/relationships/slide" Target="/ppt/slides/slide4.xml" Id="R2242e8e414e44c75" /><Relationship Type="http://schemas.openxmlformats.org/officeDocument/2006/relationships/slide" Target="/ppt/slides/slide5.xml" Id="R48450091df684582" /><Relationship Type="http://schemas.openxmlformats.org/officeDocument/2006/relationships/slide" Target="/ppt/slides/slide6.xml" Id="R6a81c00a64e84040" /><Relationship Type="http://schemas.openxmlformats.org/officeDocument/2006/relationships/slide" Target="/ppt/slides/slide7.xml" Id="Rf27f4f1d4ea84b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338dcb97c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99945361f49d1" /><Relationship Type="http://schemas.openxmlformats.org/officeDocument/2006/relationships/theme" Target="/ppt/slideMasters/theme/theme1.xml" Id="R89052a80f1b142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e99945361f49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fe098295045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4b323219841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d7fced2ab41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2e990a0344c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3b4ecfb454a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e85a387ab40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ed970484449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BRAATHEN EIENDOM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EIENDOM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BRAATHEN EIENDOM INVESTMENT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EIENDOM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EIENDOM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EIENDOM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−4 234 525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41 289 836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41 289 836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EIENDOM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BRAATHEN EIENDOM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EIENDOM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12 23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ts@braatheneiendom.no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929 828 127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EIENDOM INVESTMENT AS</a:t>
            </a:r>
          </a:p>
        </p:txBody>
      </p:sp>
    </p:spTree>
  </p:cSld>
  <p:clrMapOvr>
    <a:masterClrMapping xmlns:a="http://schemas.openxmlformats.org/drawingml/2006/main"/>
  </p:clrMapOvr>
</p:sld>
</file>