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b9ae031f2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b3170f1ca4160"/>
  </p:sldMasterIdLst>
  <p:sldIdLst>
    <p:sldId xmlns:r="http://schemas.openxmlformats.org/officeDocument/2006/relationships" id="256" r:id="Raf24b71b344f43c7"/>
    <p:sldId xmlns:r="http://schemas.openxmlformats.org/officeDocument/2006/relationships" id="257" r:id="R505555d686624b9a"/>
    <p:sldId xmlns:r="http://schemas.openxmlformats.org/officeDocument/2006/relationships" id="258" r:id="R751def653cdb4c77"/>
    <p:sldId xmlns:r="http://schemas.openxmlformats.org/officeDocument/2006/relationships" id="259" r:id="Rc97be083ef164c8d"/>
    <p:sldId xmlns:r="http://schemas.openxmlformats.org/officeDocument/2006/relationships" id="260" r:id="Rcbafa881312d4467"/>
    <p:sldId xmlns:r="http://schemas.openxmlformats.org/officeDocument/2006/relationships" id="261" r:id="R6b4bce914ff5454b"/>
    <p:sldId xmlns:r="http://schemas.openxmlformats.org/officeDocument/2006/relationships" id="262" r:id="Rbb8d7ed756884d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b3170f1ca4160" /><Relationship Type="http://schemas.openxmlformats.org/officeDocument/2006/relationships/slide" Target="/ppt/slides/slide1.xml" Id="Raf24b71b344f43c7" /><Relationship Type="http://schemas.openxmlformats.org/officeDocument/2006/relationships/slide" Target="/ppt/slides/slide2.xml" Id="R505555d686624b9a" /><Relationship Type="http://schemas.openxmlformats.org/officeDocument/2006/relationships/slide" Target="/ppt/slides/slide3.xml" Id="R751def653cdb4c77" /><Relationship Type="http://schemas.openxmlformats.org/officeDocument/2006/relationships/slide" Target="/ppt/slides/slide4.xml" Id="Rc97be083ef164c8d" /><Relationship Type="http://schemas.openxmlformats.org/officeDocument/2006/relationships/slide" Target="/ppt/slides/slide5.xml" Id="Rcbafa881312d4467" /><Relationship Type="http://schemas.openxmlformats.org/officeDocument/2006/relationships/slide" Target="/ppt/slides/slide6.xml" Id="R6b4bce914ff5454b" /><Relationship Type="http://schemas.openxmlformats.org/officeDocument/2006/relationships/slide" Target="/ppt/slides/slide7.xml" Id="Rbb8d7ed756884d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99b1a85d5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bb7e2699045e6" /><Relationship Type="http://schemas.openxmlformats.org/officeDocument/2006/relationships/theme" Target="/ppt/slideMasters/theme/theme1.xml" Id="Rf635acd3dd80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bb7e26990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1ab4a79f49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3129447bb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e8cf312a6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af5e473045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f44a45841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1f6166411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c37d0dd1b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FT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424 264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TUAN THANH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Veverbakken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929 804 481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